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5"/>
  </p:notesMasterIdLst>
  <p:sldIdLst>
    <p:sldId id="256" r:id="rId2"/>
    <p:sldId id="257" r:id="rId3"/>
    <p:sldId id="258" r:id="rId4"/>
    <p:sldId id="261" r:id="rId5"/>
    <p:sldId id="306" r:id="rId6"/>
    <p:sldId id="262" r:id="rId7"/>
    <p:sldId id="264" r:id="rId8"/>
    <p:sldId id="307" r:id="rId9"/>
    <p:sldId id="308" r:id="rId10"/>
    <p:sldId id="309" r:id="rId11"/>
    <p:sldId id="310" r:id="rId12"/>
    <p:sldId id="311" r:id="rId13"/>
    <p:sldId id="313" r:id="rId14"/>
  </p:sldIdLst>
  <p:sldSz cx="9144000" cy="5143500" type="screen16x9"/>
  <p:notesSz cx="6858000" cy="9144000"/>
  <p:embeddedFontLst>
    <p:embeddedFont>
      <p:font typeface="Albert Sans" panose="020B0604020202020204" charset="0"/>
      <p:regular r:id="rId16"/>
      <p:bold r:id="rId17"/>
      <p:italic r:id="rId18"/>
      <p:boldItalic r:id="rId19"/>
    </p:embeddedFont>
    <p:embeddedFont>
      <p:font typeface="Albert Sans Medium" panose="020B0604020202020204" charset="0"/>
      <p:regular r:id="rId20"/>
      <p:bold r:id="rId21"/>
      <p:italic r:id="rId22"/>
      <p:boldItalic r:id="rId23"/>
    </p:embeddedFont>
    <p:embeddedFont>
      <p:font typeface="Albert Sans SemiBold" panose="020B0604020202020204" charset="0"/>
      <p:regular r:id="rId24"/>
      <p:bold r:id="rId25"/>
      <p:italic r:id="rId26"/>
      <p:boldItalic r:id="rId27"/>
    </p:embeddedFont>
    <p:embeddedFont>
      <p:font typeface="Bebas Neue" panose="020B0604020202020204" charset="0"/>
      <p:regular r:id="rId28"/>
    </p:embeddedFont>
    <p:embeddedFont>
      <p:font typeface="Gotham" panose="02000504050000020004" pitchFamily="2" charset="0"/>
      <p:regular r:id="rId29"/>
      <p:bold r:id="rId30"/>
      <p:italic r:id="rId31"/>
      <p:boldItalic r:id="rId32"/>
    </p:embeddedFont>
    <p:embeddedFont>
      <p:font typeface="Gotham Black" pitchFamily="50"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4D"/>
    <a:srgbClr val="2A362D"/>
    <a:srgbClr val="BCBCBC"/>
    <a:srgbClr val="FFFFFF"/>
    <a:srgbClr val="D9D9D9"/>
    <a:srgbClr val="EFEEF4"/>
    <a:srgbClr val="656D69"/>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E3D4CD-4205-4250-90A2-BFAEC1E7F4AC}">
  <a:tblStyle styleId="{78E3D4CD-4205-4250-90A2-BFAEC1E7F4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DF6121-3DBA-42A6-B6F1-D8D08B01448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9862fcd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9862fc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cbd03e63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1cbd03e63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df52a00d0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df52a00d0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459e70b7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459e70b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8898af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8898af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00195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24113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4950" y="737225"/>
            <a:ext cx="4814100" cy="2945700"/>
          </a:xfrm>
          <a:prstGeom prst="rect">
            <a:avLst/>
          </a:prstGeom>
          <a:solidFill>
            <a:schemeClr val="lt1"/>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b="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88500" y="3653275"/>
            <a:ext cx="4167000" cy="352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rot="10800000">
            <a:off x="269250" y="362050"/>
            <a:ext cx="10977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7750700" y="4970800"/>
            <a:ext cx="1097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2"/>
        <p:cNvGrpSpPr/>
        <p:nvPr/>
      </p:nvGrpSpPr>
      <p:grpSpPr>
        <a:xfrm>
          <a:off x="0" y="0"/>
          <a:ext cx="0" cy="0"/>
          <a:chOff x="0" y="0"/>
          <a:chExt cx="0" cy="0"/>
        </a:xfrm>
      </p:grpSpPr>
      <p:sp>
        <p:nvSpPr>
          <p:cNvPr id="213" name="Google Shape;213;p28"/>
          <p:cNvSpPr/>
          <p:nvPr/>
        </p:nvSpPr>
        <p:spPr>
          <a:xfrm rot="-804930">
            <a:off x="3666097" y="266076"/>
            <a:ext cx="5574305" cy="3295020"/>
          </a:xfrm>
          <a:prstGeom prst="arc">
            <a:avLst>
              <a:gd name="adj1" fmla="val 16057500"/>
              <a:gd name="adj2" fmla="val 551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6395119">
            <a:off x="5840319" y="263514"/>
            <a:ext cx="173415" cy="17341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rot="10800000" flipH="1">
            <a:off x="476902" y="4694300"/>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flipH="1">
            <a:off x="629301" y="4608502"/>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sp>
        <p:nvSpPr>
          <p:cNvPr id="218" name="Google Shape;218;p29"/>
          <p:cNvSpPr/>
          <p:nvPr/>
        </p:nvSpPr>
        <p:spPr>
          <a:xfrm rot="-2254707">
            <a:off x="-4148942" y="-1447448"/>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5400000">
            <a:off x="1425296" y="22217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2254707">
            <a:off x="6325708" y="3760577"/>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rot="-5400000">
            <a:off x="7659671" y="472642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5100" y="3053300"/>
            <a:ext cx="6037200" cy="841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990600"/>
            <a:ext cx="1029000" cy="952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75" y="3895100"/>
            <a:ext cx="60372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53535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27475"/>
            <a:ext cx="7704000" cy="297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2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20" name="Google Shape;20;p4"/>
          <p:cNvSpPr/>
          <p:nvPr/>
        </p:nvSpPr>
        <p:spPr>
          <a:xfrm>
            <a:off x="-658375" y="87725"/>
            <a:ext cx="1287300" cy="12873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232008">
            <a:off x="535946" y="725651"/>
            <a:ext cx="173495" cy="17349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a:off x="8510156" y="3873725"/>
            <a:ext cx="1287300" cy="1287300"/>
          </a:xfrm>
          <a:prstGeom prst="arc">
            <a:avLst>
              <a:gd name="adj1" fmla="val 16200000"/>
              <a:gd name="adj2" fmla="val 404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567992">
            <a:off x="8429640" y="4349604"/>
            <a:ext cx="173495" cy="17349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subTitle" idx="1"/>
          </p:nvPr>
        </p:nvSpPr>
        <p:spPr>
          <a:xfrm>
            <a:off x="1290770" y="2312800"/>
            <a:ext cx="2907600" cy="493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Albert Sans Medium"/>
              <a:buNone/>
              <a:defRPr sz="2100">
                <a:latin typeface="Albert Sans Medium"/>
                <a:ea typeface="Albert Sans Medium"/>
                <a:cs typeface="Albert Sans Medium"/>
                <a:sym typeface="Albert Sans Medium"/>
              </a:defRPr>
            </a:lvl1pPr>
            <a:lvl2pPr lvl="1"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2pPr>
            <a:lvl3pPr lvl="2"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3pPr>
            <a:lvl4pPr lvl="3"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4pPr>
            <a:lvl5pPr lvl="4"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5pPr>
            <a:lvl6pPr lvl="5"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6pPr>
            <a:lvl7pPr lvl="6"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7pPr>
            <a:lvl8pPr lvl="7"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8pPr>
            <a:lvl9pPr lvl="8" algn="ctr">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9pPr>
          </a:lstStyle>
          <a:p>
            <a:endParaRPr/>
          </a:p>
        </p:txBody>
      </p:sp>
      <p:sp>
        <p:nvSpPr>
          <p:cNvPr id="26" name="Google Shape;26;p5"/>
          <p:cNvSpPr txBox="1">
            <a:spLocks noGrp="1"/>
          </p:cNvSpPr>
          <p:nvPr>
            <p:ph type="subTitle" idx="2"/>
          </p:nvPr>
        </p:nvSpPr>
        <p:spPr>
          <a:xfrm>
            <a:off x="4945644" y="2312800"/>
            <a:ext cx="2907600" cy="49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Albert Sans Medium"/>
              <a:buNone/>
              <a:defRPr sz="2100">
                <a:latin typeface="Albert Sans Medium"/>
                <a:ea typeface="Albert Sans Medium"/>
                <a:cs typeface="Albert Sans Medium"/>
                <a:sym typeface="Albert Sans Medium"/>
              </a:defRPr>
            </a:lvl1pPr>
            <a:lvl2pPr lvl="1"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2pPr>
            <a:lvl3pPr lvl="2"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3pPr>
            <a:lvl4pPr lvl="3"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4pPr>
            <a:lvl5pPr lvl="4"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5pPr>
            <a:lvl6pPr lvl="5"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6pPr>
            <a:lvl7pPr lvl="6"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7pPr>
            <a:lvl8pPr lvl="7"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8pPr>
            <a:lvl9pPr lvl="8" algn="ctr" rtl="0">
              <a:lnSpc>
                <a:spcPct val="100000"/>
              </a:lnSpc>
              <a:spcBef>
                <a:spcPts val="0"/>
              </a:spcBef>
              <a:spcAft>
                <a:spcPts val="0"/>
              </a:spcAft>
              <a:buSzPts val="2500"/>
              <a:buFont typeface="Albert Sans Medium"/>
              <a:buNone/>
              <a:defRPr sz="2500">
                <a:latin typeface="Albert Sans Medium"/>
                <a:ea typeface="Albert Sans Medium"/>
                <a:cs typeface="Albert Sans Medium"/>
                <a:sym typeface="Albert Sans Medium"/>
              </a:defRPr>
            </a:lvl9pPr>
          </a:lstStyle>
          <a:p>
            <a:endParaRPr/>
          </a:p>
        </p:txBody>
      </p:sp>
      <p:sp>
        <p:nvSpPr>
          <p:cNvPr id="27" name="Google Shape;27;p5"/>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3"/>
          </p:nvPr>
        </p:nvSpPr>
        <p:spPr>
          <a:xfrm>
            <a:off x="1290756" y="2730400"/>
            <a:ext cx="2907600" cy="147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4"/>
          </p:nvPr>
        </p:nvSpPr>
        <p:spPr>
          <a:xfrm>
            <a:off x="4945631" y="2730400"/>
            <a:ext cx="2907600" cy="147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p:nvPr/>
        </p:nvSpPr>
        <p:spPr>
          <a:xfrm rot="10800000" flipH="1">
            <a:off x="166252" y="905500"/>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rot="10800000" flipH="1">
            <a:off x="318651" y="819702"/>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5"/>
          <p:cNvCxnSpPr/>
          <p:nvPr/>
        </p:nvCxnSpPr>
        <p:spPr>
          <a:xfrm rot="10800000">
            <a:off x="166250" y="375178"/>
            <a:ext cx="1097700" cy="0"/>
          </a:xfrm>
          <a:prstGeom prst="straightConnector1">
            <a:avLst/>
          </a:prstGeom>
          <a:noFill/>
          <a:ln w="9525" cap="flat" cmpd="sng">
            <a:solidFill>
              <a:schemeClr val="dk1"/>
            </a:solidFill>
            <a:prstDash val="solid"/>
            <a:round/>
            <a:headEnd type="none" w="med" len="med"/>
            <a:tailEnd type="none" w="med" len="med"/>
          </a:ln>
        </p:spPr>
      </p:cxnSp>
      <p:sp>
        <p:nvSpPr>
          <p:cNvPr id="33" name="Google Shape;33;p5"/>
          <p:cNvSpPr/>
          <p:nvPr/>
        </p:nvSpPr>
        <p:spPr>
          <a:xfrm flipH="1">
            <a:off x="7601400" y="1523600"/>
            <a:ext cx="1542600" cy="1542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7304650" y="1442400"/>
            <a:ext cx="1542600" cy="154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1385875"/>
            <a:ext cx="1542600" cy="1542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296750" y="1304675"/>
            <a:ext cx="1542600" cy="154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524846">
            <a:off x="684613" y="1301076"/>
            <a:ext cx="173514" cy="173514"/>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4723736">
            <a:off x="8296439" y="1426672"/>
            <a:ext cx="173445" cy="17344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title" idx="2" hasCustomPrompt="1"/>
          </p:nvPr>
        </p:nvSpPr>
        <p:spPr>
          <a:xfrm>
            <a:off x="813050" y="1559125"/>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0" name="Google Shape;70;p13"/>
          <p:cNvSpPr txBox="1">
            <a:spLocks noGrp="1"/>
          </p:cNvSpPr>
          <p:nvPr>
            <p:ph type="subTitle" idx="1"/>
          </p:nvPr>
        </p:nvSpPr>
        <p:spPr>
          <a:xfrm>
            <a:off x="715100" y="2153950"/>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13"/>
          <p:cNvSpPr txBox="1">
            <a:spLocks noGrp="1"/>
          </p:cNvSpPr>
          <p:nvPr>
            <p:ph type="title" idx="3" hasCustomPrompt="1"/>
          </p:nvPr>
        </p:nvSpPr>
        <p:spPr>
          <a:xfrm>
            <a:off x="3352238" y="1559125"/>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2" name="Google Shape;72;p13"/>
          <p:cNvSpPr txBox="1">
            <a:spLocks noGrp="1"/>
          </p:cNvSpPr>
          <p:nvPr>
            <p:ph type="subTitle" idx="4"/>
          </p:nvPr>
        </p:nvSpPr>
        <p:spPr>
          <a:xfrm>
            <a:off x="3254288" y="2152525"/>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3"/>
          <p:cNvSpPr txBox="1">
            <a:spLocks noGrp="1"/>
          </p:cNvSpPr>
          <p:nvPr>
            <p:ph type="title" idx="5" hasCustomPrompt="1"/>
          </p:nvPr>
        </p:nvSpPr>
        <p:spPr>
          <a:xfrm>
            <a:off x="804988" y="3090200"/>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4" name="Google Shape;74;p13"/>
          <p:cNvSpPr txBox="1">
            <a:spLocks noGrp="1"/>
          </p:cNvSpPr>
          <p:nvPr>
            <p:ph type="subTitle" idx="6"/>
          </p:nvPr>
        </p:nvSpPr>
        <p:spPr>
          <a:xfrm>
            <a:off x="719163" y="3673250"/>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3"/>
          <p:cNvSpPr txBox="1">
            <a:spLocks noGrp="1"/>
          </p:cNvSpPr>
          <p:nvPr>
            <p:ph type="title" idx="7" hasCustomPrompt="1"/>
          </p:nvPr>
        </p:nvSpPr>
        <p:spPr>
          <a:xfrm>
            <a:off x="3347638" y="3090200"/>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 name="Google Shape;76;p13"/>
          <p:cNvSpPr txBox="1">
            <a:spLocks noGrp="1"/>
          </p:cNvSpPr>
          <p:nvPr>
            <p:ph type="subTitle" idx="8"/>
          </p:nvPr>
        </p:nvSpPr>
        <p:spPr>
          <a:xfrm>
            <a:off x="3258363" y="3673250"/>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3"/>
          <p:cNvSpPr txBox="1">
            <a:spLocks noGrp="1"/>
          </p:cNvSpPr>
          <p:nvPr>
            <p:ph type="subTitle" idx="9"/>
          </p:nvPr>
        </p:nvSpPr>
        <p:spPr>
          <a:xfrm>
            <a:off x="1410350" y="1559125"/>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8" name="Google Shape;78;p13"/>
          <p:cNvSpPr txBox="1">
            <a:spLocks noGrp="1"/>
          </p:cNvSpPr>
          <p:nvPr>
            <p:ph type="subTitle" idx="13"/>
          </p:nvPr>
        </p:nvSpPr>
        <p:spPr>
          <a:xfrm>
            <a:off x="3950738" y="1559125"/>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9" name="Google Shape;79;p13"/>
          <p:cNvSpPr txBox="1">
            <a:spLocks noGrp="1"/>
          </p:cNvSpPr>
          <p:nvPr>
            <p:ph type="subTitle" idx="14"/>
          </p:nvPr>
        </p:nvSpPr>
        <p:spPr>
          <a:xfrm>
            <a:off x="1405738" y="3090200"/>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subTitle" idx="15"/>
          </p:nvPr>
        </p:nvSpPr>
        <p:spPr>
          <a:xfrm>
            <a:off x="3944938" y="3090200"/>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1" name="Google Shape;81;p13"/>
          <p:cNvSpPr txBox="1">
            <a:spLocks noGrp="1"/>
          </p:cNvSpPr>
          <p:nvPr>
            <p:ph type="title" idx="16" hasCustomPrompt="1"/>
          </p:nvPr>
        </p:nvSpPr>
        <p:spPr>
          <a:xfrm>
            <a:off x="5891438" y="1559125"/>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2" name="Google Shape;82;p13"/>
          <p:cNvSpPr txBox="1">
            <a:spLocks noGrp="1"/>
          </p:cNvSpPr>
          <p:nvPr>
            <p:ph type="subTitle" idx="17"/>
          </p:nvPr>
        </p:nvSpPr>
        <p:spPr>
          <a:xfrm>
            <a:off x="5799900" y="2152525"/>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13"/>
          <p:cNvSpPr txBox="1">
            <a:spLocks noGrp="1"/>
          </p:cNvSpPr>
          <p:nvPr>
            <p:ph type="title" idx="18" hasCustomPrompt="1"/>
          </p:nvPr>
        </p:nvSpPr>
        <p:spPr>
          <a:xfrm>
            <a:off x="5886838" y="3090200"/>
            <a:ext cx="597300" cy="593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4" name="Google Shape;84;p13"/>
          <p:cNvSpPr txBox="1">
            <a:spLocks noGrp="1"/>
          </p:cNvSpPr>
          <p:nvPr>
            <p:ph type="subTitle" idx="19"/>
          </p:nvPr>
        </p:nvSpPr>
        <p:spPr>
          <a:xfrm>
            <a:off x="5796363" y="3673250"/>
            <a:ext cx="2538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3"/>
          <p:cNvSpPr txBox="1">
            <a:spLocks noGrp="1"/>
          </p:cNvSpPr>
          <p:nvPr>
            <p:ph type="subTitle" idx="20"/>
          </p:nvPr>
        </p:nvSpPr>
        <p:spPr>
          <a:xfrm>
            <a:off x="6488200" y="1559125"/>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6" name="Google Shape;86;p13"/>
          <p:cNvSpPr txBox="1">
            <a:spLocks noGrp="1"/>
          </p:cNvSpPr>
          <p:nvPr>
            <p:ph type="subTitle" idx="21"/>
          </p:nvPr>
        </p:nvSpPr>
        <p:spPr>
          <a:xfrm>
            <a:off x="6484138" y="3090200"/>
            <a:ext cx="1940700" cy="59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p:nvPr/>
        </p:nvSpPr>
        <p:spPr>
          <a:xfrm>
            <a:off x="959850" y="-2267500"/>
            <a:ext cx="7224300" cy="263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959850" y="4668300"/>
            <a:ext cx="7224300" cy="263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831947" y="129996"/>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098347" y="4964471"/>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15100" y="3210625"/>
            <a:ext cx="6227700" cy="5319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3" name="Google Shape;123;p19"/>
          <p:cNvSpPr txBox="1">
            <a:spLocks noGrp="1"/>
          </p:cNvSpPr>
          <p:nvPr>
            <p:ph type="subTitle" idx="1"/>
          </p:nvPr>
        </p:nvSpPr>
        <p:spPr>
          <a:xfrm>
            <a:off x="715100" y="1230325"/>
            <a:ext cx="6227700" cy="174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24" name="Google Shape;124;p19"/>
          <p:cNvSpPr/>
          <p:nvPr/>
        </p:nvSpPr>
        <p:spPr>
          <a:xfrm>
            <a:off x="256327" y="4184953"/>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408726" y="4337351"/>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19"/>
          <p:cNvCxnSpPr/>
          <p:nvPr/>
        </p:nvCxnSpPr>
        <p:spPr>
          <a:xfrm rot="10800000">
            <a:off x="256325" y="4867675"/>
            <a:ext cx="1097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720000" y="535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4"/>
          <p:cNvSpPr txBox="1">
            <a:spLocks noGrp="1"/>
          </p:cNvSpPr>
          <p:nvPr>
            <p:ph type="subTitle" idx="1"/>
          </p:nvPr>
        </p:nvSpPr>
        <p:spPr>
          <a:xfrm>
            <a:off x="1946871" y="1736175"/>
            <a:ext cx="20427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9pPr>
          </a:lstStyle>
          <a:p>
            <a:endParaRPr/>
          </a:p>
        </p:txBody>
      </p:sp>
      <p:sp>
        <p:nvSpPr>
          <p:cNvPr id="168" name="Google Shape;168;p24"/>
          <p:cNvSpPr txBox="1">
            <a:spLocks noGrp="1"/>
          </p:cNvSpPr>
          <p:nvPr>
            <p:ph type="subTitle" idx="2"/>
          </p:nvPr>
        </p:nvSpPr>
        <p:spPr>
          <a:xfrm>
            <a:off x="1946850" y="2165325"/>
            <a:ext cx="2042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24"/>
          <p:cNvSpPr txBox="1">
            <a:spLocks noGrp="1"/>
          </p:cNvSpPr>
          <p:nvPr>
            <p:ph type="subTitle" idx="3"/>
          </p:nvPr>
        </p:nvSpPr>
        <p:spPr>
          <a:xfrm>
            <a:off x="5673076" y="2165325"/>
            <a:ext cx="2042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4"/>
          <p:cNvSpPr txBox="1">
            <a:spLocks noGrp="1"/>
          </p:cNvSpPr>
          <p:nvPr>
            <p:ph type="subTitle" idx="4"/>
          </p:nvPr>
        </p:nvSpPr>
        <p:spPr>
          <a:xfrm>
            <a:off x="1946850" y="3682100"/>
            <a:ext cx="2042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4"/>
          <p:cNvSpPr txBox="1">
            <a:spLocks noGrp="1"/>
          </p:cNvSpPr>
          <p:nvPr>
            <p:ph type="subTitle" idx="5"/>
          </p:nvPr>
        </p:nvSpPr>
        <p:spPr>
          <a:xfrm>
            <a:off x="5673076" y="3682100"/>
            <a:ext cx="20427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4"/>
          <p:cNvSpPr txBox="1">
            <a:spLocks noGrp="1"/>
          </p:cNvSpPr>
          <p:nvPr>
            <p:ph type="subTitle" idx="6"/>
          </p:nvPr>
        </p:nvSpPr>
        <p:spPr>
          <a:xfrm>
            <a:off x="1946925" y="3252950"/>
            <a:ext cx="20427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9pPr>
          </a:lstStyle>
          <a:p>
            <a:endParaRPr/>
          </a:p>
        </p:txBody>
      </p:sp>
      <p:sp>
        <p:nvSpPr>
          <p:cNvPr id="173" name="Google Shape;173;p24"/>
          <p:cNvSpPr txBox="1">
            <a:spLocks noGrp="1"/>
          </p:cNvSpPr>
          <p:nvPr>
            <p:ph type="subTitle" idx="7"/>
          </p:nvPr>
        </p:nvSpPr>
        <p:spPr>
          <a:xfrm>
            <a:off x="5673078" y="1736175"/>
            <a:ext cx="20427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9pPr>
          </a:lstStyle>
          <a:p>
            <a:endParaRPr/>
          </a:p>
        </p:txBody>
      </p:sp>
      <p:sp>
        <p:nvSpPr>
          <p:cNvPr id="174" name="Google Shape;174;p24"/>
          <p:cNvSpPr txBox="1">
            <a:spLocks noGrp="1"/>
          </p:cNvSpPr>
          <p:nvPr>
            <p:ph type="subTitle" idx="8"/>
          </p:nvPr>
        </p:nvSpPr>
        <p:spPr>
          <a:xfrm>
            <a:off x="5673078" y="3252950"/>
            <a:ext cx="20427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bert Sans Medium"/>
              <a:buNone/>
              <a:defRPr sz="2100">
                <a:solidFill>
                  <a:schemeClr val="dk1"/>
                </a:solidFill>
                <a:latin typeface="Albert Sans Medium"/>
                <a:ea typeface="Albert Sans Medium"/>
                <a:cs typeface="Albert Sans Medium"/>
                <a:sym typeface="Albert Sans Medium"/>
              </a:defRPr>
            </a:lvl1pPr>
            <a:lvl2pPr lvl="1"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2pPr>
            <a:lvl3pPr lvl="2"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3pPr>
            <a:lvl4pPr lvl="3"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4pPr>
            <a:lvl5pPr lvl="4"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5pPr>
            <a:lvl6pPr lvl="5"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6pPr>
            <a:lvl7pPr lvl="6"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7pPr>
            <a:lvl8pPr lvl="7"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8pPr>
            <a:lvl9pPr lvl="8" algn="ctr" rtl="0">
              <a:lnSpc>
                <a:spcPct val="100000"/>
              </a:lnSpc>
              <a:spcBef>
                <a:spcPts val="0"/>
              </a:spcBef>
              <a:spcAft>
                <a:spcPts val="0"/>
              </a:spcAft>
              <a:buClr>
                <a:schemeClr val="dk1"/>
              </a:buClr>
              <a:buSzPts val="2400"/>
              <a:buFont typeface="Albert Sans Medium"/>
              <a:buNone/>
              <a:defRPr sz="2400">
                <a:solidFill>
                  <a:schemeClr val="dk1"/>
                </a:solidFill>
                <a:latin typeface="Albert Sans Medium"/>
                <a:ea typeface="Albert Sans Medium"/>
                <a:cs typeface="Albert Sans Medium"/>
                <a:sym typeface="Albert Sans Medium"/>
              </a:defRPr>
            </a:lvl9pPr>
          </a:lstStyle>
          <a:p>
            <a:endParaRPr/>
          </a:p>
        </p:txBody>
      </p:sp>
      <p:sp>
        <p:nvSpPr>
          <p:cNvPr id="175" name="Google Shape;175;p24"/>
          <p:cNvSpPr/>
          <p:nvPr/>
        </p:nvSpPr>
        <p:spPr>
          <a:xfrm rot="-5400000">
            <a:off x="-4429425" y="1133175"/>
            <a:ext cx="7224300" cy="263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5400000">
            <a:off x="415421" y="4700003"/>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rot="-5400000">
            <a:off x="6349125" y="1133175"/>
            <a:ext cx="7224300" cy="263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rot="-5400000">
            <a:off x="8556971" y="327753"/>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8" r:id="rId6"/>
    <p:sldLayoutId id="2147483659" r:id="rId7"/>
    <p:sldLayoutId id="2147483665" r:id="rId8"/>
    <p:sldLayoutId id="2147483670"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freepngimg.com/png/68988-kali-android-linux-free-clipart-hq" TargetMode="Externa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2.wdp"/><Relationship Id="rId7" Type="http://schemas.openxmlformats.org/officeDocument/2006/relationships/image" Target="../media/image14.png"/><Relationship Id="rId12" Type="http://schemas.openxmlformats.org/officeDocument/2006/relationships/hyperlink" Target="http://aires.education/calidad/" TargetMode="External"/><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hyperlink" Target="https://pixabay.com/en/wi-fi-wifi-symbol-wireless-2119225/" TargetMode="External"/><Relationship Id="rId11" Type="http://schemas.microsoft.com/office/2007/relationships/hdphoto" Target="../media/hdphoto4.wdp"/><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hyperlink" Target="https://pixabay.com/en/question-question-mark-help-2309042/" TargetMode="External"/><Relationship Id="rId9" Type="http://schemas.openxmlformats.org/officeDocument/2006/relationships/hyperlink" Target="https://www.pngall.com/bluetooth-png/download/3919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pngall.com/solution-png/"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www.freepngimg.com/png/68988-kali-android-linux-free-clipart-hq"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33"/>
          <p:cNvSpPr/>
          <p:nvPr/>
        </p:nvSpPr>
        <p:spPr>
          <a:xfrm rot="2260023">
            <a:off x="2441657" y="-352846"/>
            <a:ext cx="4502416" cy="584919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ctrTitle"/>
          </p:nvPr>
        </p:nvSpPr>
        <p:spPr>
          <a:xfrm>
            <a:off x="0" y="500906"/>
            <a:ext cx="9144000" cy="3152363"/>
          </a:xfrm>
          <a:prstGeom prst="rect">
            <a:avLst/>
          </a:prstGeom>
        </p:spPr>
        <p:txBody>
          <a:bodyPr spcFirstLastPara="1" wrap="square" lIns="91425" tIns="91425" rIns="91425" bIns="91425" anchor="ctr" anchorCtr="0">
            <a:noAutofit/>
          </a:bodyPr>
          <a:lstStyle/>
          <a:p>
            <a:r>
              <a:rPr lang="en-US" sz="12000" b="1" dirty="0">
                <a:latin typeface="Gotham" panose="02000504050000020004" pitchFamily="2" charset="0"/>
              </a:rPr>
              <a:t>ISAS</a:t>
            </a:r>
            <a:br>
              <a:rPr lang="en-US" sz="4800" b="1" dirty="0">
                <a:latin typeface="Gotham" panose="02000504050000020004" pitchFamily="2" charset="0"/>
              </a:rPr>
            </a:br>
            <a:r>
              <a:rPr lang="en-US" sz="3600" dirty="0">
                <a:latin typeface="Gotham" panose="02000504050000020004" pitchFamily="2" charset="0"/>
              </a:rPr>
              <a:t>Information Search and </a:t>
            </a:r>
            <a:r>
              <a:rPr lang="en-US" sz="3600" dirty="0" err="1">
                <a:latin typeface="Gotham" panose="02000504050000020004" pitchFamily="2" charset="0"/>
              </a:rPr>
              <a:t>Analisys</a:t>
            </a:r>
            <a:r>
              <a:rPr lang="en-US" sz="3600" dirty="0">
                <a:latin typeface="Gotham" panose="02000504050000020004" pitchFamily="2" charset="0"/>
              </a:rPr>
              <a:t> Skills</a:t>
            </a:r>
            <a:endParaRPr sz="3600" dirty="0">
              <a:latin typeface="Gotham" panose="02000504050000020004" pitchFamily="2" charset="0"/>
            </a:endParaRPr>
          </a:p>
        </p:txBody>
      </p:sp>
      <p:sp>
        <p:nvSpPr>
          <p:cNvPr id="234" name="Google Shape;234;p33"/>
          <p:cNvSpPr/>
          <p:nvPr/>
        </p:nvSpPr>
        <p:spPr>
          <a:xfrm rot="-428975">
            <a:off x="1955424" y="3663395"/>
            <a:ext cx="173549" cy="173549"/>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rot="-1124341">
            <a:off x="6652921" y="729319"/>
            <a:ext cx="250266" cy="250266"/>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txBox="1">
            <a:spLocks noGrp="1"/>
          </p:cNvSpPr>
          <p:nvPr>
            <p:ph type="subTitle" idx="1"/>
          </p:nvPr>
        </p:nvSpPr>
        <p:spPr>
          <a:xfrm>
            <a:off x="329253" y="4676916"/>
            <a:ext cx="8326418" cy="3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Berga</a:t>
            </a:r>
            <a:r>
              <a:rPr lang="en-ID" dirty="0"/>
              <a:t>s Ahmad Ardiansyah    </a:t>
            </a:r>
            <a:r>
              <a:rPr lang="en-ID" sz="1600" b="1" dirty="0"/>
              <a:t>I</a:t>
            </a:r>
            <a:r>
              <a:rPr lang="en-ID" sz="1600" dirty="0"/>
              <a:t> </a:t>
            </a:r>
            <a:r>
              <a:rPr lang="en-ID" dirty="0"/>
              <a:t>   Dietmar </a:t>
            </a:r>
            <a:r>
              <a:rPr lang="en-ID" dirty="0" err="1"/>
              <a:t>Hukma</a:t>
            </a:r>
            <a:r>
              <a:rPr lang="en-ID" dirty="0"/>
              <a:t> </a:t>
            </a:r>
            <a:r>
              <a:rPr lang="en-ID" dirty="0" err="1"/>
              <a:t>Shobiyya</a:t>
            </a:r>
            <a:r>
              <a:rPr lang="en-ID" dirty="0"/>
              <a:t>    </a:t>
            </a:r>
            <a:r>
              <a:rPr lang="en-ID" sz="1600" b="1" dirty="0"/>
              <a:t>I </a:t>
            </a:r>
            <a:r>
              <a:rPr lang="en-ID" dirty="0"/>
              <a:t>   Muhammad Ammar Abdullah</a:t>
            </a:r>
            <a:endParaRPr dirty="0">
              <a:latin typeface="Albert Sans"/>
              <a:ea typeface="Albert Sans"/>
              <a:cs typeface="Albert Sans"/>
              <a:sym typeface="Albert Sans"/>
            </a:endParaRPr>
          </a:p>
        </p:txBody>
      </p:sp>
      <p:pic>
        <p:nvPicPr>
          <p:cNvPr id="5" name="Picture 4">
            <a:extLst>
              <a:ext uri="{FF2B5EF4-FFF2-40B4-BE49-F238E27FC236}">
                <a16:creationId xmlns:a16="http://schemas.microsoft.com/office/drawing/2014/main" id="{85481BFB-60F0-4AC3-9645-493DDD55445C}"/>
              </a:ext>
            </a:extLst>
          </p:cNvPr>
          <p:cNvPicPr>
            <a:picLocks noChangeAspect="1"/>
          </p:cNvPicPr>
          <p:nvPr/>
        </p:nvPicPr>
        <p:blipFill>
          <a:blip r:embed="rId3"/>
          <a:stretch>
            <a:fillRect/>
          </a:stretch>
        </p:blipFill>
        <p:spPr>
          <a:xfrm>
            <a:off x="7649505" y="243931"/>
            <a:ext cx="1275123" cy="9036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C3B3764-53C5-493B-B9A2-4C399812FF14}"/>
              </a:ext>
            </a:extLst>
          </p:cNvPr>
          <p:cNvSpPr txBox="1"/>
          <p:nvPr/>
        </p:nvSpPr>
        <p:spPr>
          <a:xfrm>
            <a:off x="3238050" y="4369139"/>
            <a:ext cx="2162287" cy="307777"/>
          </a:xfrm>
          <a:prstGeom prst="rect">
            <a:avLst/>
          </a:prstGeom>
          <a:noFill/>
        </p:spPr>
        <p:txBody>
          <a:bodyPr wrap="square" rtlCol="0">
            <a:spAutoFit/>
          </a:bodyPr>
          <a:lstStyle/>
          <a:p>
            <a:pPr algn="ctr"/>
            <a:r>
              <a:rPr lang="en-US" b="1" dirty="0">
                <a:solidFill>
                  <a:schemeClr val="tx1"/>
                </a:solidFill>
                <a:latin typeface="Gotham" panose="02000504050000020004" pitchFamily="2" charset="0"/>
              </a:rPr>
              <a:t>2</a:t>
            </a:r>
            <a:r>
              <a:rPr lang="en-US" b="1" baseline="30000" dirty="0">
                <a:solidFill>
                  <a:schemeClr val="tx1"/>
                </a:solidFill>
                <a:latin typeface="Gotham" panose="02000504050000020004" pitchFamily="2" charset="0"/>
              </a:rPr>
              <a:t>nd</a:t>
            </a:r>
            <a:r>
              <a:rPr lang="en-US" b="1" dirty="0">
                <a:solidFill>
                  <a:schemeClr val="tx1"/>
                </a:solidFill>
                <a:latin typeface="Gotham" panose="02000504050000020004" pitchFamily="2" charset="0"/>
              </a:rPr>
              <a:t> Group of 1CC5</a:t>
            </a:r>
            <a:endParaRPr lang="en-ID" b="1" dirty="0">
              <a:solidFill>
                <a:schemeClr val="tx1"/>
              </a:solidFill>
              <a:latin typeface="Gotham" panose="02000504050000020004" pitchFamily="2" charset="0"/>
            </a:endParaRPr>
          </a:p>
        </p:txBody>
      </p:sp>
      <p:sp>
        <p:nvSpPr>
          <p:cNvPr id="13" name="TextBox 12">
            <a:extLst>
              <a:ext uri="{FF2B5EF4-FFF2-40B4-BE49-F238E27FC236}">
                <a16:creationId xmlns:a16="http://schemas.microsoft.com/office/drawing/2014/main" id="{3616D1CF-F7CD-4A98-95D8-68F6907F8A38}"/>
              </a:ext>
            </a:extLst>
          </p:cNvPr>
          <p:cNvSpPr txBox="1"/>
          <p:nvPr/>
        </p:nvSpPr>
        <p:spPr>
          <a:xfrm>
            <a:off x="2672439" y="3431571"/>
            <a:ext cx="3799122" cy="830997"/>
          </a:xfrm>
          <a:prstGeom prst="rect">
            <a:avLst/>
          </a:prstGeom>
          <a:noFill/>
        </p:spPr>
        <p:txBody>
          <a:bodyPr wrap="square" rtlCol="0">
            <a:spAutoFit/>
          </a:bodyPr>
          <a:lstStyle/>
          <a:p>
            <a:pPr algn="ctr"/>
            <a:r>
              <a:rPr lang="en-US" sz="4800" b="1" dirty="0">
                <a:solidFill>
                  <a:schemeClr val="tx1"/>
                </a:solidFill>
                <a:latin typeface="Gotham" panose="02000504050000020004" pitchFamily="2" charset="0"/>
              </a:rPr>
              <a:t>Kali Linux</a:t>
            </a:r>
            <a:endParaRPr lang="en-ID" sz="4800" b="1" dirty="0">
              <a:solidFill>
                <a:schemeClr val="tx1"/>
              </a:solidFill>
              <a:latin typeface="Gotham" panose="02000504050000020004" pitchFamily="2" charset="0"/>
            </a:endParaRPr>
          </a:p>
        </p:txBody>
      </p:sp>
      <p:pic>
        <p:nvPicPr>
          <p:cNvPr id="9" name="Picture 8">
            <a:extLst>
              <a:ext uri="{FF2B5EF4-FFF2-40B4-BE49-F238E27FC236}">
                <a16:creationId xmlns:a16="http://schemas.microsoft.com/office/drawing/2014/main" id="{824F6384-C7AD-49D8-A697-555585320A5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837473B0-CC2E-450A-ABE3-18F120FF3D39}">
                <a1611:picAttrSrcUrl xmlns:a1611="http://schemas.microsoft.com/office/drawing/2016/11/main" r:id="rId6"/>
              </a:ext>
            </a:extLst>
          </a:blip>
          <a:stretch>
            <a:fillRect/>
          </a:stretch>
        </p:blipFill>
        <p:spPr>
          <a:xfrm>
            <a:off x="120541" y="-19296"/>
            <a:ext cx="1436845" cy="1436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2C9358-D538-490E-84C8-6FA0C37D7B10}"/>
              </a:ext>
            </a:extLst>
          </p:cNvPr>
          <p:cNvSpPr txBox="1"/>
          <p:nvPr/>
        </p:nvSpPr>
        <p:spPr>
          <a:xfrm>
            <a:off x="1219200" y="832812"/>
            <a:ext cx="6705600" cy="3477875"/>
          </a:xfrm>
          <a:prstGeom prst="rect">
            <a:avLst/>
          </a:prstGeom>
          <a:noFill/>
          <a:ln>
            <a:noFill/>
          </a:ln>
        </p:spPr>
        <p:txBody>
          <a:bodyPr wrap="square" rtlCol="0">
            <a:spAutoFit/>
          </a:bodyPr>
          <a:lstStyle/>
          <a:p>
            <a:pPr algn="ctr"/>
            <a:r>
              <a:rPr lang="en-US" b="1" dirty="0">
                <a:latin typeface="Gotham" panose="02000504050000020004" pitchFamily="2" charset="0"/>
              </a:rPr>
              <a:t>Main Problem in</a:t>
            </a:r>
          </a:p>
          <a:p>
            <a:pPr algn="ctr"/>
            <a:r>
              <a:rPr lang="en-US" sz="9600" b="1" dirty="0">
                <a:latin typeface="Gotham" panose="02000504050000020004" pitchFamily="2" charset="0"/>
              </a:rPr>
              <a:t>Kali</a:t>
            </a:r>
          </a:p>
          <a:p>
            <a:pPr algn="ctr"/>
            <a:r>
              <a:rPr lang="en-US" sz="9600" b="1" dirty="0">
                <a:latin typeface="Gotham" panose="02000504050000020004" pitchFamily="2" charset="0"/>
              </a:rPr>
              <a:t>Linux</a:t>
            </a:r>
          </a:p>
          <a:p>
            <a:pPr algn="ctr"/>
            <a:r>
              <a:rPr lang="en-US" b="1" dirty="0">
                <a:latin typeface="Gotham" panose="02000504050000020004" pitchFamily="2" charset="0"/>
              </a:rPr>
              <a:t>and how to </a:t>
            </a:r>
            <a:r>
              <a:rPr lang="en-US" b="1" dirty="0">
                <a:effectLst>
                  <a:outerShdw blurRad="50800" dist="50800" dir="5400000" sx="12000" sy="12000" algn="ctr" rotWithShape="0">
                    <a:srgbClr val="000000"/>
                  </a:outerShdw>
                </a:effectLst>
                <a:latin typeface="Gotham" panose="02000504050000020004" pitchFamily="2" charset="0"/>
              </a:rPr>
              <a:t>solving</a:t>
            </a:r>
            <a:endParaRPr lang="en-ID" b="1" dirty="0">
              <a:effectLst>
                <a:outerShdw blurRad="50800" dist="50800" dir="5400000" sx="12000" sy="12000" algn="ctr" rotWithShape="0">
                  <a:srgbClr val="000000"/>
                </a:outerShdw>
              </a:effectLst>
              <a:latin typeface="Gotham" panose="02000504050000020004" pitchFamily="2" charset="0"/>
            </a:endParaRPr>
          </a:p>
        </p:txBody>
      </p:sp>
    </p:spTree>
    <p:extLst>
      <p:ext uri="{BB962C8B-B14F-4D97-AF65-F5344CB8AC3E}">
        <p14:creationId xmlns:p14="http://schemas.microsoft.com/office/powerpoint/2010/main" val="1277963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6F2144-916F-4548-B7BA-41B9CFBF0982}"/>
              </a:ext>
            </a:extLst>
          </p:cNvPr>
          <p:cNvSpPr/>
          <p:nvPr/>
        </p:nvSpPr>
        <p:spPr>
          <a:xfrm>
            <a:off x="306538" y="1980193"/>
            <a:ext cx="5182770" cy="2339102"/>
          </a:xfrm>
          <a:prstGeom prst="rect">
            <a:avLst/>
          </a:prstGeom>
        </p:spPr>
        <p:txBody>
          <a:bodyPr wrap="square">
            <a:spAutoFit/>
          </a:bodyPr>
          <a:lstStyle/>
          <a:p>
            <a:pPr algn="just"/>
            <a:r>
              <a:rPr lang="en-GB" sz="1800" dirty="0"/>
              <a:t>	</a:t>
            </a:r>
            <a:r>
              <a:rPr lang="en-GB" sz="1600" dirty="0">
                <a:latin typeface="Albert Sans SemiBold" panose="020B0604020202020204" charset="0"/>
              </a:rPr>
              <a:t>After installing Kali Linux, there are typically a few issues, with the driver bag being the most common. Drivers that are typically considered standard include Bluetooth, </a:t>
            </a:r>
            <a:r>
              <a:rPr lang="en-GB" sz="1600" dirty="0" err="1">
                <a:latin typeface="Albert Sans SemiBold" panose="020B0604020202020204" charset="0"/>
              </a:rPr>
              <a:t>WiFi</a:t>
            </a:r>
            <a:r>
              <a:rPr lang="en-GB" sz="1600" dirty="0">
                <a:latin typeface="Albert Sans SemiBold" panose="020B0604020202020204" charset="0"/>
              </a:rPr>
              <a:t>, and keyboard drivers. This is a common problem with the installation of Kali Linux and other Linux distributions. This situation usually occurs because the drivers being used are outdated and need to be updated.</a:t>
            </a:r>
            <a:endParaRPr lang="en-ID" sz="1600" dirty="0">
              <a:latin typeface="Albert Sans SemiBold" panose="020B0604020202020204" charset="0"/>
            </a:endParaRPr>
          </a:p>
        </p:txBody>
      </p:sp>
      <p:sp>
        <p:nvSpPr>
          <p:cNvPr id="5" name="TextBox 4">
            <a:extLst>
              <a:ext uri="{FF2B5EF4-FFF2-40B4-BE49-F238E27FC236}">
                <a16:creationId xmlns:a16="http://schemas.microsoft.com/office/drawing/2014/main" id="{2FC10552-E629-4DCE-922E-816E2278D26C}"/>
              </a:ext>
            </a:extLst>
          </p:cNvPr>
          <p:cNvSpPr txBox="1"/>
          <p:nvPr/>
        </p:nvSpPr>
        <p:spPr>
          <a:xfrm>
            <a:off x="2804241" y="44604"/>
            <a:ext cx="3535517" cy="1349633"/>
          </a:xfrm>
          <a:prstGeom prst="roundRect">
            <a:avLst>
              <a:gd name="adj" fmla="val 43461"/>
            </a:avLst>
          </a:prstGeom>
          <a:solidFill>
            <a:srgbClr val="BCBCBC"/>
          </a:solidFill>
          <a:ln w="25400">
            <a:solidFill>
              <a:schemeClr val="tx1"/>
            </a:solidFill>
          </a:ln>
        </p:spPr>
        <p:txBody>
          <a:bodyPr wrap="square" rtlCol="0">
            <a:spAutoFit/>
          </a:bodyPr>
          <a:lstStyle/>
          <a:p>
            <a:pPr algn="ctr"/>
            <a:r>
              <a:rPr lang="en-US" sz="2000" b="1" dirty="0">
                <a:solidFill>
                  <a:schemeClr val="tx1"/>
                </a:solidFill>
                <a:latin typeface="Gotham" panose="02000504050000020004" pitchFamily="2" charset="0"/>
              </a:rPr>
              <a:t>The Main</a:t>
            </a:r>
          </a:p>
          <a:p>
            <a:pPr algn="ctr"/>
            <a:r>
              <a:rPr lang="en-US" sz="4000" b="1" dirty="0">
                <a:solidFill>
                  <a:schemeClr val="tx1"/>
                </a:solidFill>
                <a:latin typeface="Gotham" panose="02000504050000020004" pitchFamily="2" charset="0"/>
              </a:rPr>
              <a:t>Problem</a:t>
            </a:r>
            <a:endParaRPr lang="en-ID" sz="4000" b="1" dirty="0">
              <a:solidFill>
                <a:schemeClr val="tx1"/>
              </a:solidFill>
              <a:latin typeface="Gotham" panose="02000504050000020004" pitchFamily="2" charset="0"/>
            </a:endParaRPr>
          </a:p>
        </p:txBody>
      </p:sp>
      <p:sp>
        <p:nvSpPr>
          <p:cNvPr id="7" name="Rectangle 6">
            <a:extLst>
              <a:ext uri="{FF2B5EF4-FFF2-40B4-BE49-F238E27FC236}">
                <a16:creationId xmlns:a16="http://schemas.microsoft.com/office/drawing/2014/main" id="{F7673474-AC1A-4714-A23F-51E05A7FAE08}"/>
              </a:ext>
            </a:extLst>
          </p:cNvPr>
          <p:cNvSpPr/>
          <p:nvPr/>
        </p:nvSpPr>
        <p:spPr>
          <a:xfrm>
            <a:off x="-203200" y="4949855"/>
            <a:ext cx="9436100" cy="32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66A684B0-E235-4B9E-8D5B-CD3C1E7800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94" b="100000" l="10000" r="90000">
                        <a14:foregroundMark x1="56719" y1="91875" x2="56719" y2="91875"/>
                      </a14:backgroundRemoval>
                    </a14:imgEffect>
                  </a14:imgLayer>
                </a14:imgProps>
              </a:ext>
              <a:ext uri="{837473B0-CC2E-450A-ABE3-18F120FF3D39}">
                <a1611:picAttrSrcUrl xmlns:a1611="http://schemas.microsoft.com/office/drawing/2016/11/main" r:id="rId4"/>
              </a:ext>
            </a:extLst>
          </a:blip>
          <a:stretch>
            <a:fillRect/>
          </a:stretch>
        </p:blipFill>
        <p:spPr>
          <a:xfrm>
            <a:off x="6339758" y="2176820"/>
            <a:ext cx="2698750" cy="2698750"/>
          </a:xfrm>
          <a:prstGeom prst="rect">
            <a:avLst/>
          </a:prstGeom>
        </p:spPr>
      </p:pic>
      <p:pic>
        <p:nvPicPr>
          <p:cNvPr id="12" name="Picture 11">
            <a:extLst>
              <a:ext uri="{FF2B5EF4-FFF2-40B4-BE49-F238E27FC236}">
                <a16:creationId xmlns:a16="http://schemas.microsoft.com/office/drawing/2014/main" id="{09FBBBAF-3420-4D79-803D-55BD104895C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20398226">
            <a:off x="6422830" y="1542489"/>
            <a:ext cx="866447" cy="638102"/>
          </a:xfrm>
          <a:prstGeom prst="rect">
            <a:avLst/>
          </a:prstGeom>
        </p:spPr>
      </p:pic>
      <p:pic>
        <p:nvPicPr>
          <p:cNvPr id="14" name="Picture 13">
            <a:extLst>
              <a:ext uri="{FF2B5EF4-FFF2-40B4-BE49-F238E27FC236}">
                <a16:creationId xmlns:a16="http://schemas.microsoft.com/office/drawing/2014/main" id="{031EDA5B-50CB-4EE7-851C-813E362C827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837473B0-CC2E-450A-ABE3-18F120FF3D39}">
                <a1611:picAttrSrcUrl xmlns:a1611="http://schemas.microsoft.com/office/drawing/2016/11/main" r:id="rId9"/>
              </a:ext>
            </a:extLst>
          </a:blip>
          <a:stretch>
            <a:fillRect/>
          </a:stretch>
        </p:blipFill>
        <p:spPr>
          <a:xfrm rot="286611">
            <a:off x="7506122" y="1036000"/>
            <a:ext cx="1575032" cy="1575032"/>
          </a:xfrm>
          <a:prstGeom prst="rect">
            <a:avLst/>
          </a:prstGeom>
        </p:spPr>
      </p:pic>
      <p:pic>
        <p:nvPicPr>
          <p:cNvPr id="19" name="Picture 18">
            <a:extLst>
              <a:ext uri="{FF2B5EF4-FFF2-40B4-BE49-F238E27FC236}">
                <a16:creationId xmlns:a16="http://schemas.microsoft.com/office/drawing/2014/main" id="{F175ED02-66F7-4077-8B6F-3056D88E697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rot="19998166">
            <a:off x="6893100" y="1831334"/>
            <a:ext cx="378751" cy="378751"/>
          </a:xfrm>
          <a:prstGeom prst="rect">
            <a:avLst/>
          </a:prstGeom>
        </p:spPr>
      </p:pic>
      <p:pic>
        <p:nvPicPr>
          <p:cNvPr id="21" name="Picture 20">
            <a:extLst>
              <a:ext uri="{FF2B5EF4-FFF2-40B4-BE49-F238E27FC236}">
                <a16:creationId xmlns:a16="http://schemas.microsoft.com/office/drawing/2014/main" id="{99440985-A1D6-4229-B816-6F66DCFEAB8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837473B0-CC2E-450A-ABE3-18F120FF3D39}">
                <a1611:picAttrSrcUrl xmlns:a1611="http://schemas.microsoft.com/office/drawing/2016/11/main" r:id="rId12"/>
              </a:ext>
            </a:extLst>
          </a:blip>
          <a:stretch>
            <a:fillRect/>
          </a:stretch>
        </p:blipFill>
        <p:spPr>
          <a:xfrm rot="645658">
            <a:off x="8286493" y="1898897"/>
            <a:ext cx="378751" cy="378751"/>
          </a:xfrm>
          <a:prstGeom prst="rect">
            <a:avLst/>
          </a:prstGeom>
        </p:spPr>
      </p:pic>
    </p:spTree>
    <p:extLst>
      <p:ext uri="{BB962C8B-B14F-4D97-AF65-F5344CB8AC3E}">
        <p14:creationId xmlns:p14="http://schemas.microsoft.com/office/powerpoint/2010/main" val="138397363"/>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CA8931-8D6B-4D70-8489-87ED1E0A892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01161" y="988118"/>
            <a:ext cx="1854154" cy="2156690"/>
          </a:xfrm>
          <a:prstGeom prst="rect">
            <a:avLst/>
          </a:prstGeom>
        </p:spPr>
      </p:pic>
      <p:sp>
        <p:nvSpPr>
          <p:cNvPr id="3" name="TextBox 2">
            <a:extLst>
              <a:ext uri="{FF2B5EF4-FFF2-40B4-BE49-F238E27FC236}">
                <a16:creationId xmlns:a16="http://schemas.microsoft.com/office/drawing/2014/main" id="{0D8508B4-E4CA-4A59-A67A-EBF134F14D80}"/>
              </a:ext>
            </a:extLst>
          </p:cNvPr>
          <p:cNvSpPr txBox="1"/>
          <p:nvPr/>
        </p:nvSpPr>
        <p:spPr>
          <a:xfrm>
            <a:off x="2909886" y="161301"/>
            <a:ext cx="3324225" cy="1015663"/>
          </a:xfrm>
          <a:prstGeom prst="rect">
            <a:avLst/>
          </a:prstGeom>
          <a:solidFill>
            <a:srgbClr val="FFFFFF"/>
          </a:solidFill>
          <a:ln w="38100">
            <a:solidFill>
              <a:srgbClr val="BCBCBC"/>
            </a:solidFill>
          </a:ln>
        </p:spPr>
        <p:txBody>
          <a:bodyPr wrap="square" rtlCol="0">
            <a:spAutoFit/>
          </a:bodyPr>
          <a:lstStyle/>
          <a:p>
            <a:pPr algn="ctr"/>
            <a:r>
              <a:rPr lang="en-US" sz="2000" b="1" dirty="0">
                <a:latin typeface="Gotham" panose="02000504050000020004" pitchFamily="2" charset="0"/>
              </a:rPr>
              <a:t>How To</a:t>
            </a:r>
          </a:p>
          <a:p>
            <a:pPr algn="ctr"/>
            <a:r>
              <a:rPr lang="en-US" sz="4000" b="1" dirty="0">
                <a:latin typeface="Gotham" panose="02000504050000020004" pitchFamily="2" charset="0"/>
              </a:rPr>
              <a:t>Solving</a:t>
            </a:r>
            <a:endParaRPr lang="en-ID" sz="4000" b="1" dirty="0">
              <a:latin typeface="Gotham" panose="02000504050000020004" pitchFamily="2" charset="0"/>
            </a:endParaRPr>
          </a:p>
        </p:txBody>
      </p:sp>
      <p:sp>
        <p:nvSpPr>
          <p:cNvPr id="5" name="TextBox 4">
            <a:extLst>
              <a:ext uri="{FF2B5EF4-FFF2-40B4-BE49-F238E27FC236}">
                <a16:creationId xmlns:a16="http://schemas.microsoft.com/office/drawing/2014/main" id="{C05CDF28-C966-4573-AC28-4C08AA1D0626}"/>
              </a:ext>
            </a:extLst>
          </p:cNvPr>
          <p:cNvSpPr txBox="1"/>
          <p:nvPr/>
        </p:nvSpPr>
        <p:spPr>
          <a:xfrm>
            <a:off x="0" y="1308871"/>
            <a:ext cx="4725784" cy="825371"/>
          </a:xfrm>
          <a:prstGeom prst="foldedCorner">
            <a:avLst>
              <a:gd name="adj" fmla="val 50000"/>
            </a:avLst>
          </a:prstGeom>
          <a:solidFill>
            <a:srgbClr val="FFFFFF"/>
          </a:solidFill>
          <a:ln>
            <a:solidFill>
              <a:srgbClr val="BCBCBC"/>
            </a:solidFill>
          </a:ln>
        </p:spPr>
        <p:txBody>
          <a:bodyPr wrap="square" rtlCol="0">
            <a:spAutoFit/>
          </a:bodyPr>
          <a:lstStyle/>
          <a:p>
            <a:pPr algn="just">
              <a:lnSpc>
                <a:spcPct val="150000"/>
              </a:lnSpc>
            </a:pPr>
            <a:r>
              <a:rPr lang="en-US" b="1" dirty="0">
                <a:latin typeface="Gotham" panose="02000504050000020004" pitchFamily="2" charset="0"/>
                <a:ea typeface="Calibri" panose="020F0502020204030204" pitchFamily="34" charset="0"/>
                <a:cs typeface="Times New Roman" panose="02020603050405020304" pitchFamily="18" charset="0"/>
              </a:rPr>
              <a:t>Open terminal then run this</a:t>
            </a:r>
          </a:p>
          <a:p>
            <a:pPr algn="just">
              <a:lnSpc>
                <a:spcPct val="150000"/>
              </a:lnSpc>
            </a:pPr>
            <a:r>
              <a:rPr lang="en-US" b="1" dirty="0">
                <a:latin typeface="Gotham" panose="02000504050000020004" pitchFamily="2" charset="0"/>
                <a:ea typeface="Calibri" panose="020F0502020204030204" pitchFamily="34" charset="0"/>
                <a:cs typeface="Times New Roman" panose="02020603050405020304" pitchFamily="18" charset="0"/>
              </a:rPr>
              <a:t>code to update all your drivers and distro</a:t>
            </a:r>
            <a:endParaRPr lang="en-ID" b="1" dirty="0">
              <a:latin typeface="Gotham" panose="02000504050000020004" pitchFamily="2"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5FFE3468-5757-4D26-9D50-DC780BA69C4C}"/>
              </a:ext>
            </a:extLst>
          </p:cNvPr>
          <p:cNvGrpSpPr/>
          <p:nvPr/>
        </p:nvGrpSpPr>
        <p:grpSpPr>
          <a:xfrm>
            <a:off x="4571999" y="3119769"/>
            <a:ext cx="4136067" cy="1645161"/>
            <a:chOff x="4571999" y="1892595"/>
            <a:chExt cx="4136067" cy="1645161"/>
          </a:xfrm>
        </p:grpSpPr>
        <p:sp>
          <p:nvSpPr>
            <p:cNvPr id="7" name="Rectangle 6">
              <a:extLst>
                <a:ext uri="{FF2B5EF4-FFF2-40B4-BE49-F238E27FC236}">
                  <a16:creationId xmlns:a16="http://schemas.microsoft.com/office/drawing/2014/main" id="{FED0D89F-0836-4EA2-A377-884D7062F5C5}"/>
                </a:ext>
              </a:extLst>
            </p:cNvPr>
            <p:cNvSpPr/>
            <p:nvPr/>
          </p:nvSpPr>
          <p:spPr>
            <a:xfrm>
              <a:off x="4571999" y="2264735"/>
              <a:ext cx="4136066" cy="1273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100" b="1" dirty="0">
                  <a:solidFill>
                    <a:schemeClr val="tx1"/>
                  </a:solidFill>
                  <a:latin typeface="Gotham" panose="02000504050000020004" pitchFamily="2" charset="0"/>
                  <a:ea typeface="Calibri" panose="020F0502020204030204" pitchFamily="34" charset="0"/>
                  <a:cs typeface="Times New Roman" panose="02020603050405020304" pitchFamily="18" charset="0"/>
                </a:rPr>
                <a:t>          You should connect an Ethernet port and look for any missing drivers, in my opinion. Since you might not have downloaded the </a:t>
              </a:r>
              <a:r>
                <a:rPr lang="en-US" sz="1100" b="1" dirty="0" err="1">
                  <a:solidFill>
                    <a:schemeClr val="tx1"/>
                  </a:solidFill>
                  <a:latin typeface="Gotham" panose="02000504050000020004" pitchFamily="2" charset="0"/>
                  <a:ea typeface="Calibri" panose="020F0502020204030204" pitchFamily="34" charset="0"/>
                  <a:cs typeface="Times New Roman" panose="02020603050405020304" pitchFamily="18" charset="0"/>
                </a:rPr>
                <a:t>wifi</a:t>
              </a:r>
              <a:r>
                <a:rPr lang="en-US" sz="1100" b="1" dirty="0">
                  <a:solidFill>
                    <a:schemeClr val="tx1"/>
                  </a:solidFill>
                  <a:latin typeface="Gotham" panose="02000504050000020004" pitchFamily="2" charset="0"/>
                  <a:ea typeface="Calibri" panose="020F0502020204030204" pitchFamily="34" charset="0"/>
                  <a:cs typeface="Times New Roman" panose="02020603050405020304" pitchFamily="18" charset="0"/>
                </a:rPr>
                <a:t> drivers at first since you didn't have the adapter drivers with the </a:t>
              </a:r>
              <a:r>
                <a:rPr lang="en-US" sz="1100" b="1" dirty="0" err="1">
                  <a:solidFill>
                    <a:schemeClr val="tx1"/>
                  </a:solidFill>
                  <a:latin typeface="Gotham" panose="02000504050000020004" pitchFamily="2" charset="0"/>
                  <a:ea typeface="Calibri" panose="020F0502020204030204" pitchFamily="34" charset="0"/>
                  <a:cs typeface="Times New Roman" panose="02020603050405020304" pitchFamily="18" charset="0"/>
                </a:rPr>
                <a:t>dist</a:t>
              </a:r>
              <a:r>
                <a:rPr lang="en-US" sz="1100" b="1" dirty="0">
                  <a:solidFill>
                    <a:schemeClr val="tx1"/>
                  </a:solidFill>
                  <a:latin typeface="Gotham" panose="02000504050000020004" pitchFamily="2" charset="0"/>
                  <a:ea typeface="Calibri" panose="020F0502020204030204" pitchFamily="34" charset="0"/>
                  <a:cs typeface="Times New Roman" panose="02020603050405020304" pitchFamily="18" charset="0"/>
                </a:rPr>
                <a:t> image, drivers should surely be missing.</a:t>
              </a:r>
              <a:endParaRPr lang="en-ID" sz="1100" b="1" dirty="0">
                <a:solidFill>
                  <a:schemeClr val="tx1"/>
                </a:solidFill>
                <a:latin typeface="Gotham" panose="02000504050000020004" pitchFamily="2" charset="0"/>
                <a:ea typeface="Calibri" panose="020F0502020204030204" pitchFamily="34" charset="0"/>
                <a:cs typeface="Times New Roman" panose="02020603050405020304" pitchFamily="18" charset="0"/>
              </a:endParaRPr>
            </a:p>
            <a:p>
              <a:pPr algn="ctr"/>
              <a:endParaRPr lang="en-ID" dirty="0">
                <a:solidFill>
                  <a:schemeClr val="tx1"/>
                </a:solidFill>
                <a:latin typeface="Albert Sans" panose="020B0604020202020204" charset="0"/>
              </a:endParaRPr>
            </a:p>
          </p:txBody>
        </p:sp>
        <p:sp>
          <p:nvSpPr>
            <p:cNvPr id="8" name="Rectangle: Top Corners Rounded 7">
              <a:extLst>
                <a:ext uri="{FF2B5EF4-FFF2-40B4-BE49-F238E27FC236}">
                  <a16:creationId xmlns:a16="http://schemas.microsoft.com/office/drawing/2014/main" id="{DCF1FB56-1F03-4CD9-AC2D-DE3C165B7BD0}"/>
                </a:ext>
              </a:extLst>
            </p:cNvPr>
            <p:cNvSpPr/>
            <p:nvPr/>
          </p:nvSpPr>
          <p:spPr>
            <a:xfrm>
              <a:off x="4572000" y="1892595"/>
              <a:ext cx="4136066" cy="372140"/>
            </a:xfrm>
            <a:prstGeom prst="round2SameRect">
              <a:avLst>
                <a:gd name="adj1" fmla="val 50000"/>
                <a:gd name="adj2" fmla="val 0"/>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otham Black" pitchFamily="50" charset="0"/>
                </a:rPr>
                <a:t>Disclaimer</a:t>
              </a:r>
              <a:endParaRPr lang="en-ID" dirty="0">
                <a:solidFill>
                  <a:schemeClr val="tx1"/>
                </a:solidFill>
                <a:latin typeface="Gotham Black" pitchFamily="50" charset="0"/>
              </a:endParaRPr>
            </a:p>
          </p:txBody>
        </p:sp>
      </p:grpSp>
      <p:sp>
        <p:nvSpPr>
          <p:cNvPr id="6" name="TextBox 5">
            <a:extLst>
              <a:ext uri="{FF2B5EF4-FFF2-40B4-BE49-F238E27FC236}">
                <a16:creationId xmlns:a16="http://schemas.microsoft.com/office/drawing/2014/main" id="{C4EE9EF1-9C03-4890-BAB4-50C9ABD53473}"/>
              </a:ext>
            </a:extLst>
          </p:cNvPr>
          <p:cNvSpPr txBox="1"/>
          <p:nvPr/>
        </p:nvSpPr>
        <p:spPr>
          <a:xfrm>
            <a:off x="376070" y="2248445"/>
            <a:ext cx="3437750" cy="460382"/>
          </a:xfrm>
          <a:prstGeom prst="rect">
            <a:avLst/>
          </a:prstGeom>
          <a:solidFill>
            <a:schemeClr val="bg1">
              <a:lumMod val="10000"/>
            </a:schemeClr>
          </a:solidFill>
          <a:ln w="53975">
            <a:solidFill>
              <a:srgbClr val="BCBCBC"/>
            </a:solidFill>
          </a:ln>
        </p:spPr>
        <p:txBody>
          <a:bodyPr wrap="square" rtlCol="0">
            <a:spAutoFit/>
          </a:bodyPr>
          <a:lstStyle/>
          <a:p>
            <a:pPr>
              <a:lnSpc>
                <a:spcPct val="200000"/>
              </a:lnSpc>
            </a:pP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1. </a:t>
            </a:r>
            <a:r>
              <a:rPr lang="en-US" dirty="0" err="1">
                <a:solidFill>
                  <a:srgbClr val="7030A0"/>
                </a:solidFill>
                <a:latin typeface="Albert Sans SemiBold" panose="020B0604020202020204" charset="0"/>
                <a:ea typeface="Calibri" panose="020F0502020204030204" pitchFamily="34" charset="0"/>
                <a:cs typeface="Times New Roman" panose="02020603050405020304" pitchFamily="18" charset="0"/>
              </a:rPr>
              <a:t>sudo</a:t>
            </a: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 apt-get update</a:t>
            </a:r>
          </a:p>
        </p:txBody>
      </p:sp>
      <p:sp>
        <p:nvSpPr>
          <p:cNvPr id="13" name="TextBox 12">
            <a:extLst>
              <a:ext uri="{FF2B5EF4-FFF2-40B4-BE49-F238E27FC236}">
                <a16:creationId xmlns:a16="http://schemas.microsoft.com/office/drawing/2014/main" id="{15D5A5FC-49C6-408A-9C82-0D35FEE81D8F}"/>
              </a:ext>
            </a:extLst>
          </p:cNvPr>
          <p:cNvSpPr txBox="1"/>
          <p:nvPr/>
        </p:nvSpPr>
        <p:spPr>
          <a:xfrm>
            <a:off x="368299" y="4491052"/>
            <a:ext cx="3437750" cy="460382"/>
          </a:xfrm>
          <a:prstGeom prst="rect">
            <a:avLst/>
          </a:prstGeom>
          <a:solidFill>
            <a:schemeClr val="bg1">
              <a:lumMod val="10000"/>
            </a:schemeClr>
          </a:solidFill>
          <a:ln w="53975">
            <a:solidFill>
              <a:srgbClr val="BCBCBC"/>
            </a:solidFill>
          </a:ln>
        </p:spPr>
        <p:txBody>
          <a:bodyPr wrap="square" rtlCol="0">
            <a:spAutoFit/>
          </a:bodyPr>
          <a:lstStyle/>
          <a:p>
            <a:pPr>
              <a:lnSpc>
                <a:spcPct val="200000"/>
              </a:lnSpc>
            </a:pP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5. Service network-manager restart</a:t>
            </a:r>
            <a:endParaRPr lang="en-ID" dirty="0">
              <a:solidFill>
                <a:srgbClr val="7030A0"/>
              </a:solidFill>
              <a:latin typeface="Albert Sans SemiBold" panose="020B060402020202020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545ACFC7-82DC-405F-9240-7A50A8D00BFA}"/>
              </a:ext>
            </a:extLst>
          </p:cNvPr>
          <p:cNvSpPr txBox="1"/>
          <p:nvPr/>
        </p:nvSpPr>
        <p:spPr>
          <a:xfrm>
            <a:off x="368299" y="3936353"/>
            <a:ext cx="3437750" cy="460382"/>
          </a:xfrm>
          <a:prstGeom prst="rect">
            <a:avLst/>
          </a:prstGeom>
          <a:solidFill>
            <a:schemeClr val="bg1">
              <a:lumMod val="10000"/>
            </a:schemeClr>
          </a:solidFill>
          <a:ln w="53975">
            <a:solidFill>
              <a:srgbClr val="BCBCBC"/>
            </a:solidFill>
          </a:ln>
        </p:spPr>
        <p:txBody>
          <a:bodyPr wrap="square" rtlCol="0">
            <a:spAutoFit/>
          </a:bodyPr>
          <a:lstStyle/>
          <a:p>
            <a:pPr>
              <a:lnSpc>
                <a:spcPct val="200000"/>
              </a:lnSpc>
            </a:pP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4. </a:t>
            </a:r>
            <a:r>
              <a:rPr lang="en-US" dirty="0" err="1">
                <a:solidFill>
                  <a:srgbClr val="7030A0"/>
                </a:solidFill>
                <a:latin typeface="Albert Sans SemiBold" panose="020B0604020202020204" charset="0"/>
                <a:ea typeface="Calibri" panose="020F0502020204030204" pitchFamily="34" charset="0"/>
                <a:cs typeface="Times New Roman" panose="02020603050405020304" pitchFamily="18" charset="0"/>
              </a:rPr>
              <a:t>airmon</a:t>
            </a: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-ng check kill</a:t>
            </a:r>
            <a:endParaRPr lang="en-ID" dirty="0">
              <a:solidFill>
                <a:srgbClr val="7030A0"/>
              </a:solidFill>
              <a:latin typeface="Albert Sans SemiBold" panose="020B060402020202020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E08B0DAA-DEA2-4661-A8B3-250A666A4A6F}"/>
              </a:ext>
            </a:extLst>
          </p:cNvPr>
          <p:cNvSpPr txBox="1"/>
          <p:nvPr/>
        </p:nvSpPr>
        <p:spPr>
          <a:xfrm>
            <a:off x="368299" y="3363855"/>
            <a:ext cx="3437750" cy="460382"/>
          </a:xfrm>
          <a:prstGeom prst="rect">
            <a:avLst/>
          </a:prstGeom>
          <a:solidFill>
            <a:schemeClr val="bg1">
              <a:lumMod val="10000"/>
            </a:schemeClr>
          </a:solidFill>
          <a:ln w="53975">
            <a:solidFill>
              <a:srgbClr val="BCBCBC"/>
            </a:solidFill>
          </a:ln>
        </p:spPr>
        <p:txBody>
          <a:bodyPr wrap="square" rtlCol="0">
            <a:spAutoFit/>
          </a:bodyPr>
          <a:lstStyle/>
          <a:p>
            <a:pPr>
              <a:lnSpc>
                <a:spcPct val="200000"/>
              </a:lnSpc>
            </a:pP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3. </a:t>
            </a:r>
            <a:r>
              <a:rPr lang="en-US" dirty="0" err="1">
                <a:solidFill>
                  <a:srgbClr val="7030A0"/>
                </a:solidFill>
                <a:latin typeface="Albert Sans SemiBold" panose="020B0604020202020204" charset="0"/>
                <a:ea typeface="Calibri" panose="020F0502020204030204" pitchFamily="34" charset="0"/>
                <a:cs typeface="Times New Roman" panose="02020603050405020304" pitchFamily="18" charset="0"/>
              </a:rPr>
              <a:t>sudo</a:t>
            </a: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 apt-get </a:t>
            </a:r>
            <a:r>
              <a:rPr lang="en-US" dirty="0" err="1">
                <a:solidFill>
                  <a:srgbClr val="7030A0"/>
                </a:solidFill>
                <a:latin typeface="Albert Sans SemiBold" panose="020B0604020202020204" charset="0"/>
                <a:ea typeface="Calibri" panose="020F0502020204030204" pitchFamily="34" charset="0"/>
                <a:cs typeface="Times New Roman" panose="02020603050405020304" pitchFamily="18" charset="0"/>
              </a:rPr>
              <a:t>dist</a:t>
            </a: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-upgrade</a:t>
            </a:r>
            <a:endParaRPr lang="en-ID" dirty="0">
              <a:solidFill>
                <a:srgbClr val="7030A0"/>
              </a:solidFill>
              <a:latin typeface="Albert Sans SemiBold" panose="020B060402020202020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B70E6B0-7451-413E-9335-53BC6E0B21CC}"/>
              </a:ext>
            </a:extLst>
          </p:cNvPr>
          <p:cNvSpPr txBox="1"/>
          <p:nvPr/>
        </p:nvSpPr>
        <p:spPr>
          <a:xfrm>
            <a:off x="376070" y="2802331"/>
            <a:ext cx="3437750" cy="460382"/>
          </a:xfrm>
          <a:prstGeom prst="rect">
            <a:avLst/>
          </a:prstGeom>
          <a:solidFill>
            <a:schemeClr val="bg1">
              <a:lumMod val="10000"/>
            </a:schemeClr>
          </a:solidFill>
          <a:ln w="53975">
            <a:solidFill>
              <a:srgbClr val="BCBCBC"/>
            </a:solidFill>
          </a:ln>
        </p:spPr>
        <p:txBody>
          <a:bodyPr wrap="square" rtlCol="0">
            <a:spAutoFit/>
          </a:bodyPr>
          <a:lstStyle/>
          <a:p>
            <a:pPr>
              <a:lnSpc>
                <a:spcPct val="200000"/>
              </a:lnSpc>
            </a:pP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2. </a:t>
            </a:r>
            <a:r>
              <a:rPr lang="en-US" dirty="0" err="1">
                <a:solidFill>
                  <a:srgbClr val="7030A0"/>
                </a:solidFill>
                <a:latin typeface="Albert Sans SemiBold" panose="020B0604020202020204" charset="0"/>
                <a:ea typeface="Calibri" panose="020F0502020204030204" pitchFamily="34" charset="0"/>
                <a:cs typeface="Times New Roman" panose="02020603050405020304" pitchFamily="18" charset="0"/>
              </a:rPr>
              <a:t>sudo</a:t>
            </a:r>
            <a:r>
              <a:rPr lang="en-US" dirty="0">
                <a:solidFill>
                  <a:srgbClr val="7030A0"/>
                </a:solidFill>
                <a:latin typeface="Albert Sans SemiBold" panose="020B0604020202020204" charset="0"/>
                <a:ea typeface="Calibri" panose="020F0502020204030204" pitchFamily="34" charset="0"/>
                <a:cs typeface="Times New Roman" panose="02020603050405020304" pitchFamily="18" charset="0"/>
              </a:rPr>
              <a:t> apt-get upgrade</a:t>
            </a:r>
            <a:endParaRPr lang="en-ID" dirty="0">
              <a:solidFill>
                <a:srgbClr val="7030A0"/>
              </a:solidFill>
              <a:latin typeface="Albert Sans SemiBold"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2795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3" name="Google Shape;6809;p70">
            <a:extLst>
              <a:ext uri="{FF2B5EF4-FFF2-40B4-BE49-F238E27FC236}">
                <a16:creationId xmlns:a16="http://schemas.microsoft.com/office/drawing/2014/main" id="{83A0005B-259F-4794-A9EF-1DE54DCC05C9}"/>
              </a:ext>
            </a:extLst>
          </p:cNvPr>
          <p:cNvGrpSpPr/>
          <p:nvPr/>
        </p:nvGrpSpPr>
        <p:grpSpPr>
          <a:xfrm>
            <a:off x="325827" y="36493"/>
            <a:ext cx="8244467" cy="4571739"/>
            <a:chOff x="229225" y="549050"/>
            <a:chExt cx="7161750" cy="4615275"/>
          </a:xfrm>
        </p:grpSpPr>
        <p:sp>
          <p:nvSpPr>
            <p:cNvPr id="1584" name="Google Shape;6810;p70">
              <a:extLst>
                <a:ext uri="{FF2B5EF4-FFF2-40B4-BE49-F238E27FC236}">
                  <a16:creationId xmlns:a16="http://schemas.microsoft.com/office/drawing/2014/main" id="{91345B92-59CB-4983-8167-A0B0FE5DD9B8}"/>
                </a:ext>
              </a:extLst>
            </p:cNvPr>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5" name="Google Shape;6811;p70">
              <a:extLst>
                <a:ext uri="{FF2B5EF4-FFF2-40B4-BE49-F238E27FC236}">
                  <a16:creationId xmlns:a16="http://schemas.microsoft.com/office/drawing/2014/main" id="{E7D35702-A204-45DE-AD90-C76EF9431E36}"/>
                </a:ext>
              </a:extLst>
            </p:cNvPr>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6" name="Google Shape;6812;p70">
              <a:extLst>
                <a:ext uri="{FF2B5EF4-FFF2-40B4-BE49-F238E27FC236}">
                  <a16:creationId xmlns:a16="http://schemas.microsoft.com/office/drawing/2014/main" id="{24A2D242-97CA-4650-8EB2-4F13C950BAE2}"/>
                </a:ext>
              </a:extLst>
            </p:cNvPr>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7" name="Google Shape;6813;p70">
              <a:extLst>
                <a:ext uri="{FF2B5EF4-FFF2-40B4-BE49-F238E27FC236}">
                  <a16:creationId xmlns:a16="http://schemas.microsoft.com/office/drawing/2014/main" id="{4334C6F2-42A2-4879-939B-B9F884FD8E9F}"/>
                </a:ext>
              </a:extLst>
            </p:cNvPr>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8" name="Google Shape;6814;p70">
              <a:extLst>
                <a:ext uri="{FF2B5EF4-FFF2-40B4-BE49-F238E27FC236}">
                  <a16:creationId xmlns:a16="http://schemas.microsoft.com/office/drawing/2014/main" id="{BF64AB33-EE68-4303-BA43-5B94FABEB457}"/>
                </a:ext>
              </a:extLst>
            </p:cNvPr>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89" name="Google Shape;6815;p70">
              <a:extLst>
                <a:ext uri="{FF2B5EF4-FFF2-40B4-BE49-F238E27FC236}">
                  <a16:creationId xmlns:a16="http://schemas.microsoft.com/office/drawing/2014/main" id="{86E61EC9-6126-4906-8DC5-5D76853B05D1}"/>
                </a:ext>
              </a:extLst>
            </p:cNvPr>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0" name="Google Shape;6816;p70">
              <a:extLst>
                <a:ext uri="{FF2B5EF4-FFF2-40B4-BE49-F238E27FC236}">
                  <a16:creationId xmlns:a16="http://schemas.microsoft.com/office/drawing/2014/main" id="{83697E7C-F94A-4A78-9B53-29A17F7948F5}"/>
                </a:ext>
              </a:extLst>
            </p:cNvPr>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1" name="Google Shape;6817;p70">
              <a:extLst>
                <a:ext uri="{FF2B5EF4-FFF2-40B4-BE49-F238E27FC236}">
                  <a16:creationId xmlns:a16="http://schemas.microsoft.com/office/drawing/2014/main" id="{6837EB46-C142-46CD-A7F9-995FA02EBA59}"/>
                </a:ext>
              </a:extLst>
            </p:cNvPr>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2" name="Google Shape;6818;p70">
              <a:extLst>
                <a:ext uri="{FF2B5EF4-FFF2-40B4-BE49-F238E27FC236}">
                  <a16:creationId xmlns:a16="http://schemas.microsoft.com/office/drawing/2014/main" id="{E3D52965-B248-4590-98D6-4963B6FF227A}"/>
                </a:ext>
              </a:extLst>
            </p:cNvPr>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3" name="Google Shape;6819;p70">
              <a:extLst>
                <a:ext uri="{FF2B5EF4-FFF2-40B4-BE49-F238E27FC236}">
                  <a16:creationId xmlns:a16="http://schemas.microsoft.com/office/drawing/2014/main" id="{2384712E-E719-4B6B-8C17-8C0EFD7B2510}"/>
                </a:ext>
              </a:extLst>
            </p:cNvPr>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4" name="Google Shape;6820;p70">
              <a:extLst>
                <a:ext uri="{FF2B5EF4-FFF2-40B4-BE49-F238E27FC236}">
                  <a16:creationId xmlns:a16="http://schemas.microsoft.com/office/drawing/2014/main" id="{A6F0850D-08EC-4F09-B394-6B9D33E2A3FD}"/>
                </a:ext>
              </a:extLst>
            </p:cNvPr>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5" name="Google Shape;6821;p70">
              <a:extLst>
                <a:ext uri="{FF2B5EF4-FFF2-40B4-BE49-F238E27FC236}">
                  <a16:creationId xmlns:a16="http://schemas.microsoft.com/office/drawing/2014/main" id="{3AC5FA25-03D1-4CEF-8D60-6D245E72FE36}"/>
                </a:ext>
              </a:extLst>
            </p:cNvPr>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6" name="Google Shape;6822;p70">
              <a:extLst>
                <a:ext uri="{FF2B5EF4-FFF2-40B4-BE49-F238E27FC236}">
                  <a16:creationId xmlns:a16="http://schemas.microsoft.com/office/drawing/2014/main" id="{CCB8E7BE-78A9-495C-9541-205F1F8C75F0}"/>
                </a:ext>
              </a:extLst>
            </p:cNvPr>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7" name="Google Shape;6823;p70">
              <a:extLst>
                <a:ext uri="{FF2B5EF4-FFF2-40B4-BE49-F238E27FC236}">
                  <a16:creationId xmlns:a16="http://schemas.microsoft.com/office/drawing/2014/main" id="{95BA9190-E4FB-4A95-8229-5D4A1801D4D8}"/>
                </a:ext>
              </a:extLst>
            </p:cNvPr>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8" name="Google Shape;6824;p70">
              <a:extLst>
                <a:ext uri="{FF2B5EF4-FFF2-40B4-BE49-F238E27FC236}">
                  <a16:creationId xmlns:a16="http://schemas.microsoft.com/office/drawing/2014/main" id="{AAE7BDB0-CF9A-4B70-8839-E05AAA62BC01}"/>
                </a:ext>
              </a:extLst>
            </p:cNvPr>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99" name="Google Shape;6825;p70">
              <a:extLst>
                <a:ext uri="{FF2B5EF4-FFF2-40B4-BE49-F238E27FC236}">
                  <a16:creationId xmlns:a16="http://schemas.microsoft.com/office/drawing/2014/main" id="{9BE170EB-8459-479C-B2F3-D6FD42542ECE}"/>
                </a:ext>
              </a:extLst>
            </p:cNvPr>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0" name="Google Shape;6826;p70">
              <a:extLst>
                <a:ext uri="{FF2B5EF4-FFF2-40B4-BE49-F238E27FC236}">
                  <a16:creationId xmlns:a16="http://schemas.microsoft.com/office/drawing/2014/main" id="{4B708A34-D8F5-427A-857E-84BFCADA3D96}"/>
                </a:ext>
              </a:extLst>
            </p:cNvPr>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1" name="Google Shape;6827;p70">
              <a:extLst>
                <a:ext uri="{FF2B5EF4-FFF2-40B4-BE49-F238E27FC236}">
                  <a16:creationId xmlns:a16="http://schemas.microsoft.com/office/drawing/2014/main" id="{2E37F06C-5A93-47C3-8303-B67324305D89}"/>
                </a:ext>
              </a:extLst>
            </p:cNvPr>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2" name="Google Shape;6828;p70">
              <a:extLst>
                <a:ext uri="{FF2B5EF4-FFF2-40B4-BE49-F238E27FC236}">
                  <a16:creationId xmlns:a16="http://schemas.microsoft.com/office/drawing/2014/main" id="{E0C4ED63-17B3-4357-96B4-485FE17B6579}"/>
                </a:ext>
              </a:extLst>
            </p:cNvPr>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3" name="Google Shape;6829;p70">
              <a:extLst>
                <a:ext uri="{FF2B5EF4-FFF2-40B4-BE49-F238E27FC236}">
                  <a16:creationId xmlns:a16="http://schemas.microsoft.com/office/drawing/2014/main" id="{9B6C5466-0A0D-431D-8521-264FA59D82B1}"/>
                </a:ext>
              </a:extLst>
            </p:cNvPr>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4" name="Google Shape;6830;p70">
              <a:extLst>
                <a:ext uri="{FF2B5EF4-FFF2-40B4-BE49-F238E27FC236}">
                  <a16:creationId xmlns:a16="http://schemas.microsoft.com/office/drawing/2014/main" id="{F78815FF-9B1E-4947-B726-706296E2910A}"/>
                </a:ext>
              </a:extLst>
            </p:cNvPr>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5" name="Google Shape;6831;p70">
              <a:extLst>
                <a:ext uri="{FF2B5EF4-FFF2-40B4-BE49-F238E27FC236}">
                  <a16:creationId xmlns:a16="http://schemas.microsoft.com/office/drawing/2014/main" id="{97847BC8-1E43-4877-8CA6-C5C3064EDF72}"/>
                </a:ext>
              </a:extLst>
            </p:cNvPr>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6" name="Google Shape;6832;p70">
              <a:extLst>
                <a:ext uri="{FF2B5EF4-FFF2-40B4-BE49-F238E27FC236}">
                  <a16:creationId xmlns:a16="http://schemas.microsoft.com/office/drawing/2014/main" id="{D1EEF763-CA6B-430C-8FB9-9F26BCACB786}"/>
                </a:ext>
              </a:extLst>
            </p:cNvPr>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7" name="Google Shape;6833;p70">
              <a:extLst>
                <a:ext uri="{FF2B5EF4-FFF2-40B4-BE49-F238E27FC236}">
                  <a16:creationId xmlns:a16="http://schemas.microsoft.com/office/drawing/2014/main" id="{5C07A263-E5A9-4C59-95F3-D82172816292}"/>
                </a:ext>
              </a:extLst>
            </p:cNvPr>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8" name="Google Shape;6834;p70">
              <a:extLst>
                <a:ext uri="{FF2B5EF4-FFF2-40B4-BE49-F238E27FC236}">
                  <a16:creationId xmlns:a16="http://schemas.microsoft.com/office/drawing/2014/main" id="{38E9E002-4443-48ED-A548-F5B36603877B}"/>
                </a:ext>
              </a:extLst>
            </p:cNvPr>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09" name="Google Shape;6835;p70">
              <a:extLst>
                <a:ext uri="{FF2B5EF4-FFF2-40B4-BE49-F238E27FC236}">
                  <a16:creationId xmlns:a16="http://schemas.microsoft.com/office/drawing/2014/main" id="{1021B802-D9FE-4712-B725-8BAA369EF1F5}"/>
                </a:ext>
              </a:extLst>
            </p:cNvPr>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0" name="Google Shape;6836;p70">
              <a:extLst>
                <a:ext uri="{FF2B5EF4-FFF2-40B4-BE49-F238E27FC236}">
                  <a16:creationId xmlns:a16="http://schemas.microsoft.com/office/drawing/2014/main" id="{DB0BF985-27C8-43D0-81BE-22DC46633BBF}"/>
                </a:ext>
              </a:extLst>
            </p:cNvPr>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1" name="Google Shape;6837;p70">
              <a:extLst>
                <a:ext uri="{FF2B5EF4-FFF2-40B4-BE49-F238E27FC236}">
                  <a16:creationId xmlns:a16="http://schemas.microsoft.com/office/drawing/2014/main" id="{812582B9-5E7F-49B8-ADAB-71B550FDA976}"/>
                </a:ext>
              </a:extLst>
            </p:cNvPr>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2" name="Google Shape;6838;p70">
              <a:extLst>
                <a:ext uri="{FF2B5EF4-FFF2-40B4-BE49-F238E27FC236}">
                  <a16:creationId xmlns:a16="http://schemas.microsoft.com/office/drawing/2014/main" id="{D644B526-A339-4699-9067-DD5B0D782EAF}"/>
                </a:ext>
              </a:extLst>
            </p:cNvPr>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3" name="Google Shape;6839;p70">
              <a:extLst>
                <a:ext uri="{FF2B5EF4-FFF2-40B4-BE49-F238E27FC236}">
                  <a16:creationId xmlns:a16="http://schemas.microsoft.com/office/drawing/2014/main" id="{610C2CC8-C786-419E-98B7-38745C9D2E12}"/>
                </a:ext>
              </a:extLst>
            </p:cNvPr>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4" name="Google Shape;6840;p70">
              <a:extLst>
                <a:ext uri="{FF2B5EF4-FFF2-40B4-BE49-F238E27FC236}">
                  <a16:creationId xmlns:a16="http://schemas.microsoft.com/office/drawing/2014/main" id="{513D03FB-5004-442F-AFE7-50088ABCD0BD}"/>
                </a:ext>
              </a:extLst>
            </p:cNvPr>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5" name="Google Shape;6841;p70">
              <a:extLst>
                <a:ext uri="{FF2B5EF4-FFF2-40B4-BE49-F238E27FC236}">
                  <a16:creationId xmlns:a16="http://schemas.microsoft.com/office/drawing/2014/main" id="{604506FD-092E-44F8-A801-1EA95493FCA8}"/>
                </a:ext>
              </a:extLst>
            </p:cNvPr>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6" name="Google Shape;6842;p70">
              <a:extLst>
                <a:ext uri="{FF2B5EF4-FFF2-40B4-BE49-F238E27FC236}">
                  <a16:creationId xmlns:a16="http://schemas.microsoft.com/office/drawing/2014/main" id="{BED03053-B21C-407F-AF21-B36D49E1E7E4}"/>
                </a:ext>
              </a:extLst>
            </p:cNvPr>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7" name="Google Shape;6843;p70">
              <a:extLst>
                <a:ext uri="{FF2B5EF4-FFF2-40B4-BE49-F238E27FC236}">
                  <a16:creationId xmlns:a16="http://schemas.microsoft.com/office/drawing/2014/main" id="{E568380B-0421-46DC-A114-D98C091FAE1D}"/>
                </a:ext>
              </a:extLst>
            </p:cNvPr>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8" name="Google Shape;6844;p70">
              <a:extLst>
                <a:ext uri="{FF2B5EF4-FFF2-40B4-BE49-F238E27FC236}">
                  <a16:creationId xmlns:a16="http://schemas.microsoft.com/office/drawing/2014/main" id="{5AA1A487-4211-4E78-BE52-540EBB6DD6E8}"/>
                </a:ext>
              </a:extLst>
            </p:cNvPr>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19" name="Google Shape;6845;p70">
              <a:extLst>
                <a:ext uri="{FF2B5EF4-FFF2-40B4-BE49-F238E27FC236}">
                  <a16:creationId xmlns:a16="http://schemas.microsoft.com/office/drawing/2014/main" id="{4BF0D12D-87B6-49B3-8445-C825E9F42121}"/>
                </a:ext>
              </a:extLst>
            </p:cNvPr>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0" name="Google Shape;6846;p70">
              <a:extLst>
                <a:ext uri="{FF2B5EF4-FFF2-40B4-BE49-F238E27FC236}">
                  <a16:creationId xmlns:a16="http://schemas.microsoft.com/office/drawing/2014/main" id="{B22D46D4-AAFA-467E-A4AE-6365785552B7}"/>
                </a:ext>
              </a:extLst>
            </p:cNvPr>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1" name="Google Shape;6847;p70">
              <a:extLst>
                <a:ext uri="{FF2B5EF4-FFF2-40B4-BE49-F238E27FC236}">
                  <a16:creationId xmlns:a16="http://schemas.microsoft.com/office/drawing/2014/main" id="{610B1179-BA22-4DD7-A2A1-CEFCAB83D12A}"/>
                </a:ext>
              </a:extLst>
            </p:cNvPr>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2" name="Google Shape;6848;p70">
              <a:extLst>
                <a:ext uri="{FF2B5EF4-FFF2-40B4-BE49-F238E27FC236}">
                  <a16:creationId xmlns:a16="http://schemas.microsoft.com/office/drawing/2014/main" id="{7960982E-8E22-428A-92D4-2092611736B6}"/>
                </a:ext>
              </a:extLst>
            </p:cNvPr>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3" name="Google Shape;6849;p70">
              <a:extLst>
                <a:ext uri="{FF2B5EF4-FFF2-40B4-BE49-F238E27FC236}">
                  <a16:creationId xmlns:a16="http://schemas.microsoft.com/office/drawing/2014/main" id="{CB79F37B-B260-448C-8186-48E1C91F65B3}"/>
                </a:ext>
              </a:extLst>
            </p:cNvPr>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4" name="Google Shape;6850;p70">
              <a:extLst>
                <a:ext uri="{FF2B5EF4-FFF2-40B4-BE49-F238E27FC236}">
                  <a16:creationId xmlns:a16="http://schemas.microsoft.com/office/drawing/2014/main" id="{585D1A43-16FC-4A9D-B69C-A57CF1408AE6}"/>
                </a:ext>
              </a:extLst>
            </p:cNvPr>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5" name="Google Shape;6851;p70">
              <a:extLst>
                <a:ext uri="{FF2B5EF4-FFF2-40B4-BE49-F238E27FC236}">
                  <a16:creationId xmlns:a16="http://schemas.microsoft.com/office/drawing/2014/main" id="{44575EFC-5C09-4B4D-B054-DE846E28F1A6}"/>
                </a:ext>
              </a:extLst>
            </p:cNvPr>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6" name="Google Shape;6852;p70">
              <a:extLst>
                <a:ext uri="{FF2B5EF4-FFF2-40B4-BE49-F238E27FC236}">
                  <a16:creationId xmlns:a16="http://schemas.microsoft.com/office/drawing/2014/main" id="{7F1B12CC-B84D-4D8D-89AF-9A21F1B1F0BE}"/>
                </a:ext>
              </a:extLst>
            </p:cNvPr>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7" name="Google Shape;6853;p70">
              <a:extLst>
                <a:ext uri="{FF2B5EF4-FFF2-40B4-BE49-F238E27FC236}">
                  <a16:creationId xmlns:a16="http://schemas.microsoft.com/office/drawing/2014/main" id="{64A86A3B-000A-49A3-B1BB-B470FA97B0DD}"/>
                </a:ext>
              </a:extLst>
            </p:cNvPr>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8" name="Google Shape;6854;p70">
              <a:extLst>
                <a:ext uri="{FF2B5EF4-FFF2-40B4-BE49-F238E27FC236}">
                  <a16:creationId xmlns:a16="http://schemas.microsoft.com/office/drawing/2014/main" id="{B487F669-3E57-4CF4-AC52-AC0C92AB8F68}"/>
                </a:ext>
              </a:extLst>
            </p:cNvPr>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29" name="Google Shape;6855;p70">
              <a:extLst>
                <a:ext uri="{FF2B5EF4-FFF2-40B4-BE49-F238E27FC236}">
                  <a16:creationId xmlns:a16="http://schemas.microsoft.com/office/drawing/2014/main" id="{B28297F3-096F-424A-8FFA-AC98806B8A14}"/>
                </a:ext>
              </a:extLst>
            </p:cNvPr>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0" name="Google Shape;6856;p70">
              <a:extLst>
                <a:ext uri="{FF2B5EF4-FFF2-40B4-BE49-F238E27FC236}">
                  <a16:creationId xmlns:a16="http://schemas.microsoft.com/office/drawing/2014/main" id="{B44835DF-765D-428C-93A7-4077A7258DE2}"/>
                </a:ext>
              </a:extLst>
            </p:cNvPr>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1" name="Google Shape;6857;p70">
              <a:extLst>
                <a:ext uri="{FF2B5EF4-FFF2-40B4-BE49-F238E27FC236}">
                  <a16:creationId xmlns:a16="http://schemas.microsoft.com/office/drawing/2014/main" id="{AD14CEC3-9617-4B69-AEA0-CCDBB66103C7}"/>
                </a:ext>
              </a:extLst>
            </p:cNvPr>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2" name="Google Shape;6858;p70">
              <a:extLst>
                <a:ext uri="{FF2B5EF4-FFF2-40B4-BE49-F238E27FC236}">
                  <a16:creationId xmlns:a16="http://schemas.microsoft.com/office/drawing/2014/main" id="{4DE278AB-E9FD-42FB-8CFE-51103FD5649D}"/>
                </a:ext>
              </a:extLst>
            </p:cNvPr>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3" name="Google Shape;6859;p70">
              <a:extLst>
                <a:ext uri="{FF2B5EF4-FFF2-40B4-BE49-F238E27FC236}">
                  <a16:creationId xmlns:a16="http://schemas.microsoft.com/office/drawing/2014/main" id="{49EA4DBD-B17C-4E88-8BC0-A9961839BFB1}"/>
                </a:ext>
              </a:extLst>
            </p:cNvPr>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4" name="Google Shape;6860;p70">
              <a:extLst>
                <a:ext uri="{FF2B5EF4-FFF2-40B4-BE49-F238E27FC236}">
                  <a16:creationId xmlns:a16="http://schemas.microsoft.com/office/drawing/2014/main" id="{7AE2335B-2268-4993-9159-9F4ACBEF698D}"/>
                </a:ext>
              </a:extLst>
            </p:cNvPr>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5" name="Google Shape;6861;p70">
              <a:extLst>
                <a:ext uri="{FF2B5EF4-FFF2-40B4-BE49-F238E27FC236}">
                  <a16:creationId xmlns:a16="http://schemas.microsoft.com/office/drawing/2014/main" id="{29BDC9AD-7455-4F53-A3F0-1CB17A15EA99}"/>
                </a:ext>
              </a:extLst>
            </p:cNvPr>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6" name="Google Shape;6862;p70">
              <a:extLst>
                <a:ext uri="{FF2B5EF4-FFF2-40B4-BE49-F238E27FC236}">
                  <a16:creationId xmlns:a16="http://schemas.microsoft.com/office/drawing/2014/main" id="{685A8779-01A4-4E79-81A3-1312AC5D4944}"/>
                </a:ext>
              </a:extLst>
            </p:cNvPr>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7" name="Google Shape;6863;p70">
              <a:extLst>
                <a:ext uri="{FF2B5EF4-FFF2-40B4-BE49-F238E27FC236}">
                  <a16:creationId xmlns:a16="http://schemas.microsoft.com/office/drawing/2014/main" id="{3D138737-C9E3-4A02-A80E-A526E4536C61}"/>
                </a:ext>
              </a:extLst>
            </p:cNvPr>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8" name="Google Shape;6864;p70">
              <a:extLst>
                <a:ext uri="{FF2B5EF4-FFF2-40B4-BE49-F238E27FC236}">
                  <a16:creationId xmlns:a16="http://schemas.microsoft.com/office/drawing/2014/main" id="{FF64B294-2822-4A86-A4D0-4E9156BE1917}"/>
                </a:ext>
              </a:extLst>
            </p:cNvPr>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9" name="Google Shape;6865;p70">
              <a:extLst>
                <a:ext uri="{FF2B5EF4-FFF2-40B4-BE49-F238E27FC236}">
                  <a16:creationId xmlns:a16="http://schemas.microsoft.com/office/drawing/2014/main" id="{E5157946-3752-4081-BE60-DEE130702F29}"/>
                </a:ext>
              </a:extLst>
            </p:cNvPr>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0" name="Google Shape;6866;p70">
              <a:extLst>
                <a:ext uri="{FF2B5EF4-FFF2-40B4-BE49-F238E27FC236}">
                  <a16:creationId xmlns:a16="http://schemas.microsoft.com/office/drawing/2014/main" id="{EE1F7C93-EF12-4A3C-B3D9-006D4E0051AB}"/>
                </a:ext>
              </a:extLst>
            </p:cNvPr>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1" name="Google Shape;6867;p70">
              <a:extLst>
                <a:ext uri="{FF2B5EF4-FFF2-40B4-BE49-F238E27FC236}">
                  <a16:creationId xmlns:a16="http://schemas.microsoft.com/office/drawing/2014/main" id="{02033491-77C8-4586-9E43-C6E7EFAAE681}"/>
                </a:ext>
              </a:extLst>
            </p:cNvPr>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2" name="Google Shape;6868;p70">
              <a:extLst>
                <a:ext uri="{FF2B5EF4-FFF2-40B4-BE49-F238E27FC236}">
                  <a16:creationId xmlns:a16="http://schemas.microsoft.com/office/drawing/2014/main" id="{EF797BBE-8FC4-4D49-9B89-D258E4D97EB2}"/>
                </a:ext>
              </a:extLst>
            </p:cNvPr>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3" name="Google Shape;6869;p70">
              <a:extLst>
                <a:ext uri="{FF2B5EF4-FFF2-40B4-BE49-F238E27FC236}">
                  <a16:creationId xmlns:a16="http://schemas.microsoft.com/office/drawing/2014/main" id="{A3FBCB2B-576F-4ED0-8D8D-E8C64CA88190}"/>
                </a:ext>
              </a:extLst>
            </p:cNvPr>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4" name="Google Shape;6870;p70">
              <a:extLst>
                <a:ext uri="{FF2B5EF4-FFF2-40B4-BE49-F238E27FC236}">
                  <a16:creationId xmlns:a16="http://schemas.microsoft.com/office/drawing/2014/main" id="{46876F0D-DA73-4034-825B-5B6687C9C71D}"/>
                </a:ext>
              </a:extLst>
            </p:cNvPr>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5" name="Google Shape;6871;p70">
              <a:extLst>
                <a:ext uri="{FF2B5EF4-FFF2-40B4-BE49-F238E27FC236}">
                  <a16:creationId xmlns:a16="http://schemas.microsoft.com/office/drawing/2014/main" id="{E3AC20F0-F27F-49BA-919D-89F5B1DB092E}"/>
                </a:ext>
              </a:extLst>
            </p:cNvPr>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6" name="Google Shape;6872;p70">
              <a:extLst>
                <a:ext uri="{FF2B5EF4-FFF2-40B4-BE49-F238E27FC236}">
                  <a16:creationId xmlns:a16="http://schemas.microsoft.com/office/drawing/2014/main" id="{772FFE6D-4354-4DB7-A8CC-5335350A5F01}"/>
                </a:ext>
              </a:extLst>
            </p:cNvPr>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7" name="Google Shape;6873;p70">
              <a:extLst>
                <a:ext uri="{FF2B5EF4-FFF2-40B4-BE49-F238E27FC236}">
                  <a16:creationId xmlns:a16="http://schemas.microsoft.com/office/drawing/2014/main" id="{784FCBE9-7A07-4A75-9449-28AC84F16573}"/>
                </a:ext>
              </a:extLst>
            </p:cNvPr>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8" name="Google Shape;6874;p70">
              <a:extLst>
                <a:ext uri="{FF2B5EF4-FFF2-40B4-BE49-F238E27FC236}">
                  <a16:creationId xmlns:a16="http://schemas.microsoft.com/office/drawing/2014/main" id="{B0C947AF-4DC3-429C-B979-C38D3E88735C}"/>
                </a:ext>
              </a:extLst>
            </p:cNvPr>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49" name="Google Shape;6875;p70">
              <a:extLst>
                <a:ext uri="{FF2B5EF4-FFF2-40B4-BE49-F238E27FC236}">
                  <a16:creationId xmlns:a16="http://schemas.microsoft.com/office/drawing/2014/main" id="{8CD3625C-C1AB-430F-B873-B9CBDFE4EA84}"/>
                </a:ext>
              </a:extLst>
            </p:cNvPr>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0" name="Google Shape;6876;p70">
              <a:extLst>
                <a:ext uri="{FF2B5EF4-FFF2-40B4-BE49-F238E27FC236}">
                  <a16:creationId xmlns:a16="http://schemas.microsoft.com/office/drawing/2014/main" id="{1B5F7175-6F3A-46F1-8E2E-C956E014FEBB}"/>
                </a:ext>
              </a:extLst>
            </p:cNvPr>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1" name="Google Shape;6877;p70">
              <a:extLst>
                <a:ext uri="{FF2B5EF4-FFF2-40B4-BE49-F238E27FC236}">
                  <a16:creationId xmlns:a16="http://schemas.microsoft.com/office/drawing/2014/main" id="{84C7D347-6B09-49A4-8177-9B9101FB1E72}"/>
                </a:ext>
              </a:extLst>
            </p:cNvPr>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2" name="Google Shape;6878;p70">
              <a:extLst>
                <a:ext uri="{FF2B5EF4-FFF2-40B4-BE49-F238E27FC236}">
                  <a16:creationId xmlns:a16="http://schemas.microsoft.com/office/drawing/2014/main" id="{BC248051-2827-48B7-9D3E-BD333BB12107}"/>
                </a:ext>
              </a:extLst>
            </p:cNvPr>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3" name="Google Shape;6879;p70">
              <a:extLst>
                <a:ext uri="{FF2B5EF4-FFF2-40B4-BE49-F238E27FC236}">
                  <a16:creationId xmlns:a16="http://schemas.microsoft.com/office/drawing/2014/main" id="{05303F84-AC45-4F54-9EB3-B3F09E3D6EC1}"/>
                </a:ext>
              </a:extLst>
            </p:cNvPr>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4" name="Google Shape;6880;p70">
              <a:extLst>
                <a:ext uri="{FF2B5EF4-FFF2-40B4-BE49-F238E27FC236}">
                  <a16:creationId xmlns:a16="http://schemas.microsoft.com/office/drawing/2014/main" id="{653A9C5E-8613-4E50-B352-9C7FC8CC0628}"/>
                </a:ext>
              </a:extLst>
            </p:cNvPr>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5" name="Google Shape;6881;p70">
              <a:extLst>
                <a:ext uri="{FF2B5EF4-FFF2-40B4-BE49-F238E27FC236}">
                  <a16:creationId xmlns:a16="http://schemas.microsoft.com/office/drawing/2014/main" id="{A7A005C2-DB2D-45A3-9C68-098517ED2179}"/>
                </a:ext>
              </a:extLst>
            </p:cNvPr>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6" name="Google Shape;6882;p70">
              <a:extLst>
                <a:ext uri="{FF2B5EF4-FFF2-40B4-BE49-F238E27FC236}">
                  <a16:creationId xmlns:a16="http://schemas.microsoft.com/office/drawing/2014/main" id="{A599092F-F8E2-43C4-9F30-259AB32DAC41}"/>
                </a:ext>
              </a:extLst>
            </p:cNvPr>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7" name="Google Shape;6883;p70">
              <a:extLst>
                <a:ext uri="{FF2B5EF4-FFF2-40B4-BE49-F238E27FC236}">
                  <a16:creationId xmlns:a16="http://schemas.microsoft.com/office/drawing/2014/main" id="{F98B392C-354A-482E-8431-E3D9EDD218A2}"/>
                </a:ext>
              </a:extLst>
            </p:cNvPr>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8" name="Google Shape;6884;p70">
              <a:extLst>
                <a:ext uri="{FF2B5EF4-FFF2-40B4-BE49-F238E27FC236}">
                  <a16:creationId xmlns:a16="http://schemas.microsoft.com/office/drawing/2014/main" id="{8818F5B7-4F37-452A-9C1E-45C0B1DF9AF4}"/>
                </a:ext>
              </a:extLst>
            </p:cNvPr>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59" name="Google Shape;6885;p70">
              <a:extLst>
                <a:ext uri="{FF2B5EF4-FFF2-40B4-BE49-F238E27FC236}">
                  <a16:creationId xmlns:a16="http://schemas.microsoft.com/office/drawing/2014/main" id="{0BE9F92C-7967-4A91-AEE5-4B53B2211A32}"/>
                </a:ext>
              </a:extLst>
            </p:cNvPr>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0" name="Google Shape;6886;p70">
              <a:extLst>
                <a:ext uri="{FF2B5EF4-FFF2-40B4-BE49-F238E27FC236}">
                  <a16:creationId xmlns:a16="http://schemas.microsoft.com/office/drawing/2014/main" id="{BE293C77-F286-4015-A29E-8EBF48242D49}"/>
                </a:ext>
              </a:extLst>
            </p:cNvPr>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1" name="Google Shape;6887;p70">
              <a:extLst>
                <a:ext uri="{FF2B5EF4-FFF2-40B4-BE49-F238E27FC236}">
                  <a16:creationId xmlns:a16="http://schemas.microsoft.com/office/drawing/2014/main" id="{97045681-4182-4976-A36F-8D3DFC16AF5F}"/>
                </a:ext>
              </a:extLst>
            </p:cNvPr>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2" name="Google Shape;6888;p70">
              <a:extLst>
                <a:ext uri="{FF2B5EF4-FFF2-40B4-BE49-F238E27FC236}">
                  <a16:creationId xmlns:a16="http://schemas.microsoft.com/office/drawing/2014/main" id="{0153F2D9-FFF0-4B37-B6E0-2732BC4D08B8}"/>
                </a:ext>
              </a:extLst>
            </p:cNvPr>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3" name="Google Shape;6889;p70">
              <a:extLst>
                <a:ext uri="{FF2B5EF4-FFF2-40B4-BE49-F238E27FC236}">
                  <a16:creationId xmlns:a16="http://schemas.microsoft.com/office/drawing/2014/main" id="{098E3F3C-9906-47B4-B4E1-0010D2DB25C8}"/>
                </a:ext>
              </a:extLst>
            </p:cNvPr>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4" name="Google Shape;6890;p70">
              <a:extLst>
                <a:ext uri="{FF2B5EF4-FFF2-40B4-BE49-F238E27FC236}">
                  <a16:creationId xmlns:a16="http://schemas.microsoft.com/office/drawing/2014/main" id="{BE4FCA43-9053-4FEA-A7C8-061247655A0E}"/>
                </a:ext>
              </a:extLst>
            </p:cNvPr>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5" name="Google Shape;6891;p70">
              <a:extLst>
                <a:ext uri="{FF2B5EF4-FFF2-40B4-BE49-F238E27FC236}">
                  <a16:creationId xmlns:a16="http://schemas.microsoft.com/office/drawing/2014/main" id="{9B868B87-7F39-4941-976C-F9E36C77D353}"/>
                </a:ext>
              </a:extLst>
            </p:cNvPr>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6" name="Google Shape;6892;p70">
              <a:extLst>
                <a:ext uri="{FF2B5EF4-FFF2-40B4-BE49-F238E27FC236}">
                  <a16:creationId xmlns:a16="http://schemas.microsoft.com/office/drawing/2014/main" id="{1815854B-DD84-43D3-999D-E694B69310E6}"/>
                </a:ext>
              </a:extLst>
            </p:cNvPr>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7" name="Google Shape;6893;p70">
              <a:extLst>
                <a:ext uri="{FF2B5EF4-FFF2-40B4-BE49-F238E27FC236}">
                  <a16:creationId xmlns:a16="http://schemas.microsoft.com/office/drawing/2014/main" id="{AA0C47D2-E20C-4C9E-BCB4-545779300852}"/>
                </a:ext>
              </a:extLst>
            </p:cNvPr>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8" name="Google Shape;6894;p70">
              <a:extLst>
                <a:ext uri="{FF2B5EF4-FFF2-40B4-BE49-F238E27FC236}">
                  <a16:creationId xmlns:a16="http://schemas.microsoft.com/office/drawing/2014/main" id="{CE7F7B1B-9C0F-47D3-83B7-165BFCDB6848}"/>
                </a:ext>
              </a:extLst>
            </p:cNvPr>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69" name="Google Shape;6895;p70">
              <a:extLst>
                <a:ext uri="{FF2B5EF4-FFF2-40B4-BE49-F238E27FC236}">
                  <a16:creationId xmlns:a16="http://schemas.microsoft.com/office/drawing/2014/main" id="{3765F7BF-3BFB-4E0C-9AD9-5D78F87285CF}"/>
                </a:ext>
              </a:extLst>
            </p:cNvPr>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0" name="Google Shape;6896;p70">
              <a:extLst>
                <a:ext uri="{FF2B5EF4-FFF2-40B4-BE49-F238E27FC236}">
                  <a16:creationId xmlns:a16="http://schemas.microsoft.com/office/drawing/2014/main" id="{493D0299-F3D6-42F5-A2B2-690E066046C7}"/>
                </a:ext>
              </a:extLst>
            </p:cNvPr>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1" name="Google Shape;6897;p70">
              <a:extLst>
                <a:ext uri="{FF2B5EF4-FFF2-40B4-BE49-F238E27FC236}">
                  <a16:creationId xmlns:a16="http://schemas.microsoft.com/office/drawing/2014/main" id="{DE5F8FC5-9DC3-457F-B056-C492AD8681ED}"/>
                </a:ext>
              </a:extLst>
            </p:cNvPr>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2" name="Google Shape;6898;p70">
              <a:extLst>
                <a:ext uri="{FF2B5EF4-FFF2-40B4-BE49-F238E27FC236}">
                  <a16:creationId xmlns:a16="http://schemas.microsoft.com/office/drawing/2014/main" id="{31AA8611-20BF-48D9-89A8-999DFA4BFF5C}"/>
                </a:ext>
              </a:extLst>
            </p:cNvPr>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3" name="Google Shape;6899;p70">
              <a:extLst>
                <a:ext uri="{FF2B5EF4-FFF2-40B4-BE49-F238E27FC236}">
                  <a16:creationId xmlns:a16="http://schemas.microsoft.com/office/drawing/2014/main" id="{B9B2A2B5-67B3-4194-B2DC-468E7393927F}"/>
                </a:ext>
              </a:extLst>
            </p:cNvPr>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4" name="Google Shape;6900;p70">
              <a:extLst>
                <a:ext uri="{FF2B5EF4-FFF2-40B4-BE49-F238E27FC236}">
                  <a16:creationId xmlns:a16="http://schemas.microsoft.com/office/drawing/2014/main" id="{B6592D7F-A54F-4B87-AF80-2213CD814076}"/>
                </a:ext>
              </a:extLst>
            </p:cNvPr>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5" name="Google Shape;6901;p70">
              <a:extLst>
                <a:ext uri="{FF2B5EF4-FFF2-40B4-BE49-F238E27FC236}">
                  <a16:creationId xmlns:a16="http://schemas.microsoft.com/office/drawing/2014/main" id="{CD86AF24-3028-4BA3-AF8F-E38B9FC0FFAD}"/>
                </a:ext>
              </a:extLst>
            </p:cNvPr>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6" name="Google Shape;6902;p70">
              <a:extLst>
                <a:ext uri="{FF2B5EF4-FFF2-40B4-BE49-F238E27FC236}">
                  <a16:creationId xmlns:a16="http://schemas.microsoft.com/office/drawing/2014/main" id="{5D8BAF7C-2599-4DF1-82DA-3709914CDA36}"/>
                </a:ext>
              </a:extLst>
            </p:cNvPr>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7" name="Google Shape;6903;p70">
              <a:extLst>
                <a:ext uri="{FF2B5EF4-FFF2-40B4-BE49-F238E27FC236}">
                  <a16:creationId xmlns:a16="http://schemas.microsoft.com/office/drawing/2014/main" id="{B27E5ECC-BCAF-4C08-A563-D6CD8FAB7019}"/>
                </a:ext>
              </a:extLst>
            </p:cNvPr>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8" name="Google Shape;6904;p70">
              <a:extLst>
                <a:ext uri="{FF2B5EF4-FFF2-40B4-BE49-F238E27FC236}">
                  <a16:creationId xmlns:a16="http://schemas.microsoft.com/office/drawing/2014/main" id="{61ADE641-542B-4765-B455-72AD9217E140}"/>
                </a:ext>
              </a:extLst>
            </p:cNvPr>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79" name="Google Shape;6905;p70">
              <a:extLst>
                <a:ext uri="{FF2B5EF4-FFF2-40B4-BE49-F238E27FC236}">
                  <a16:creationId xmlns:a16="http://schemas.microsoft.com/office/drawing/2014/main" id="{C6E20AD8-4B74-4887-861B-237D9290C8F3}"/>
                </a:ext>
              </a:extLst>
            </p:cNvPr>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0" name="Google Shape;6906;p70">
              <a:extLst>
                <a:ext uri="{FF2B5EF4-FFF2-40B4-BE49-F238E27FC236}">
                  <a16:creationId xmlns:a16="http://schemas.microsoft.com/office/drawing/2014/main" id="{CA8317AF-B77F-491E-937B-0E21E3B17E89}"/>
                </a:ext>
              </a:extLst>
            </p:cNvPr>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1" name="Google Shape;6907;p70">
              <a:extLst>
                <a:ext uri="{FF2B5EF4-FFF2-40B4-BE49-F238E27FC236}">
                  <a16:creationId xmlns:a16="http://schemas.microsoft.com/office/drawing/2014/main" id="{94273855-95D3-4E48-9519-964DDB6B1CCE}"/>
                </a:ext>
              </a:extLst>
            </p:cNvPr>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2" name="Google Shape;6908;p70">
              <a:extLst>
                <a:ext uri="{FF2B5EF4-FFF2-40B4-BE49-F238E27FC236}">
                  <a16:creationId xmlns:a16="http://schemas.microsoft.com/office/drawing/2014/main" id="{68A57E1C-D3E5-498B-871F-862F5E72C1E3}"/>
                </a:ext>
              </a:extLst>
            </p:cNvPr>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3" name="Google Shape;6909;p70">
              <a:extLst>
                <a:ext uri="{FF2B5EF4-FFF2-40B4-BE49-F238E27FC236}">
                  <a16:creationId xmlns:a16="http://schemas.microsoft.com/office/drawing/2014/main" id="{699B01B1-2FB1-469D-B0B7-B1D02DDE0E95}"/>
                </a:ext>
              </a:extLst>
            </p:cNvPr>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4" name="Google Shape;6910;p70">
              <a:extLst>
                <a:ext uri="{FF2B5EF4-FFF2-40B4-BE49-F238E27FC236}">
                  <a16:creationId xmlns:a16="http://schemas.microsoft.com/office/drawing/2014/main" id="{B966CDFE-4F4E-4276-95BC-9858AE97D7F3}"/>
                </a:ext>
              </a:extLst>
            </p:cNvPr>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5" name="Google Shape;6911;p70">
              <a:extLst>
                <a:ext uri="{FF2B5EF4-FFF2-40B4-BE49-F238E27FC236}">
                  <a16:creationId xmlns:a16="http://schemas.microsoft.com/office/drawing/2014/main" id="{778C0A4A-EC89-490F-B642-FA78CFF0B401}"/>
                </a:ext>
              </a:extLst>
            </p:cNvPr>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6" name="Google Shape;6912;p70">
              <a:extLst>
                <a:ext uri="{FF2B5EF4-FFF2-40B4-BE49-F238E27FC236}">
                  <a16:creationId xmlns:a16="http://schemas.microsoft.com/office/drawing/2014/main" id="{43E7D37B-58E0-4C91-8549-06202A35F1C4}"/>
                </a:ext>
              </a:extLst>
            </p:cNvPr>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7" name="Google Shape;6913;p70">
              <a:extLst>
                <a:ext uri="{FF2B5EF4-FFF2-40B4-BE49-F238E27FC236}">
                  <a16:creationId xmlns:a16="http://schemas.microsoft.com/office/drawing/2014/main" id="{60530BDB-2630-402A-A2BF-48BAA62C3B9C}"/>
                </a:ext>
              </a:extLst>
            </p:cNvPr>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8" name="Google Shape;6914;p70">
              <a:extLst>
                <a:ext uri="{FF2B5EF4-FFF2-40B4-BE49-F238E27FC236}">
                  <a16:creationId xmlns:a16="http://schemas.microsoft.com/office/drawing/2014/main" id="{16F8C4D0-E9C3-4FD5-8A97-DD0D5B51223D}"/>
                </a:ext>
              </a:extLst>
            </p:cNvPr>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89" name="Google Shape;6915;p70">
              <a:extLst>
                <a:ext uri="{FF2B5EF4-FFF2-40B4-BE49-F238E27FC236}">
                  <a16:creationId xmlns:a16="http://schemas.microsoft.com/office/drawing/2014/main" id="{D751980A-6CA1-4F0C-A6D2-DC53DB976638}"/>
                </a:ext>
              </a:extLst>
            </p:cNvPr>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0" name="Google Shape;6916;p70">
              <a:extLst>
                <a:ext uri="{FF2B5EF4-FFF2-40B4-BE49-F238E27FC236}">
                  <a16:creationId xmlns:a16="http://schemas.microsoft.com/office/drawing/2014/main" id="{96371601-4D81-407E-9980-149A8A29E41B}"/>
                </a:ext>
              </a:extLst>
            </p:cNvPr>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1" name="Google Shape;6917;p70">
              <a:extLst>
                <a:ext uri="{FF2B5EF4-FFF2-40B4-BE49-F238E27FC236}">
                  <a16:creationId xmlns:a16="http://schemas.microsoft.com/office/drawing/2014/main" id="{B2A40693-808A-4A95-BBB9-3E3158F0BA3A}"/>
                </a:ext>
              </a:extLst>
            </p:cNvPr>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2" name="Google Shape;6918;p70">
              <a:extLst>
                <a:ext uri="{FF2B5EF4-FFF2-40B4-BE49-F238E27FC236}">
                  <a16:creationId xmlns:a16="http://schemas.microsoft.com/office/drawing/2014/main" id="{A0ACA1FC-CC54-4B48-B052-A3363078EF87}"/>
                </a:ext>
              </a:extLst>
            </p:cNvPr>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3" name="Google Shape;6919;p70">
              <a:extLst>
                <a:ext uri="{FF2B5EF4-FFF2-40B4-BE49-F238E27FC236}">
                  <a16:creationId xmlns:a16="http://schemas.microsoft.com/office/drawing/2014/main" id="{9C9CA071-44EB-4A4D-B143-6158A0632F5E}"/>
                </a:ext>
              </a:extLst>
            </p:cNvPr>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4" name="Google Shape;6920;p70">
              <a:extLst>
                <a:ext uri="{FF2B5EF4-FFF2-40B4-BE49-F238E27FC236}">
                  <a16:creationId xmlns:a16="http://schemas.microsoft.com/office/drawing/2014/main" id="{03D128D6-ABB1-4162-BC86-C6891211E00E}"/>
                </a:ext>
              </a:extLst>
            </p:cNvPr>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5" name="Google Shape;6921;p70">
              <a:extLst>
                <a:ext uri="{FF2B5EF4-FFF2-40B4-BE49-F238E27FC236}">
                  <a16:creationId xmlns:a16="http://schemas.microsoft.com/office/drawing/2014/main" id="{8914FD2B-F492-4FFA-A32E-A338A10CDF85}"/>
                </a:ext>
              </a:extLst>
            </p:cNvPr>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6" name="Google Shape;6922;p70">
              <a:extLst>
                <a:ext uri="{FF2B5EF4-FFF2-40B4-BE49-F238E27FC236}">
                  <a16:creationId xmlns:a16="http://schemas.microsoft.com/office/drawing/2014/main" id="{A8C2C210-A9CE-40DC-A527-445A8F932D5E}"/>
                </a:ext>
              </a:extLst>
            </p:cNvPr>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7" name="Google Shape;6923;p70">
              <a:extLst>
                <a:ext uri="{FF2B5EF4-FFF2-40B4-BE49-F238E27FC236}">
                  <a16:creationId xmlns:a16="http://schemas.microsoft.com/office/drawing/2014/main" id="{49CE7D19-E0A0-4A0A-B20E-846B0ED73FE3}"/>
                </a:ext>
              </a:extLst>
            </p:cNvPr>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8" name="Google Shape;6924;p70">
              <a:extLst>
                <a:ext uri="{FF2B5EF4-FFF2-40B4-BE49-F238E27FC236}">
                  <a16:creationId xmlns:a16="http://schemas.microsoft.com/office/drawing/2014/main" id="{350E6548-AA00-498C-BEF4-0F85F249D9C1}"/>
                </a:ext>
              </a:extLst>
            </p:cNvPr>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99" name="Google Shape;6925;p70">
              <a:extLst>
                <a:ext uri="{FF2B5EF4-FFF2-40B4-BE49-F238E27FC236}">
                  <a16:creationId xmlns:a16="http://schemas.microsoft.com/office/drawing/2014/main" id="{3EC361E9-7F72-4514-92A6-AEF388887255}"/>
                </a:ext>
              </a:extLst>
            </p:cNvPr>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0" name="Google Shape;6926;p70">
              <a:extLst>
                <a:ext uri="{FF2B5EF4-FFF2-40B4-BE49-F238E27FC236}">
                  <a16:creationId xmlns:a16="http://schemas.microsoft.com/office/drawing/2014/main" id="{2ED0A3D7-571B-470A-BA28-201E6DBE3E88}"/>
                </a:ext>
              </a:extLst>
            </p:cNvPr>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 name="TextBox 2">
            <a:extLst>
              <a:ext uri="{FF2B5EF4-FFF2-40B4-BE49-F238E27FC236}">
                <a16:creationId xmlns:a16="http://schemas.microsoft.com/office/drawing/2014/main" id="{E39F9BDB-5795-45A9-AE80-520D423F5EBB}"/>
              </a:ext>
            </a:extLst>
          </p:cNvPr>
          <p:cNvSpPr txBox="1"/>
          <p:nvPr/>
        </p:nvSpPr>
        <p:spPr>
          <a:xfrm>
            <a:off x="1030633" y="1557625"/>
            <a:ext cx="6827228" cy="2107763"/>
          </a:xfrm>
          <a:prstGeom prst="snip2SameRect">
            <a:avLst/>
          </a:prstGeom>
          <a:noFill/>
        </p:spPr>
        <p:txBody>
          <a:bodyPr wrap="square" rtlCol="0">
            <a:spAutoFit/>
          </a:bodyPr>
          <a:lstStyle/>
          <a:p>
            <a:pPr algn="ctr"/>
            <a:r>
              <a:rPr lang="en-US" sz="6000" dirty="0">
                <a:latin typeface="Gotham Black" pitchFamily="50" charset="0"/>
              </a:rPr>
              <a:t>Thank</a:t>
            </a:r>
          </a:p>
          <a:p>
            <a:pPr algn="ctr"/>
            <a:r>
              <a:rPr lang="en-US" sz="6000" dirty="0">
                <a:solidFill>
                  <a:srgbClr val="FFFF4D"/>
                </a:solidFill>
                <a:latin typeface="Gotham Black" pitchFamily="50" charset="0"/>
              </a:rPr>
              <a:t>You</a:t>
            </a:r>
            <a:endParaRPr lang="en-ID" sz="6000" dirty="0">
              <a:solidFill>
                <a:srgbClr val="FFFF4D"/>
              </a:solidFill>
              <a:latin typeface="Gotham Black" pitchFamily="50" charset="0"/>
            </a:endParaRPr>
          </a:p>
        </p:txBody>
      </p:sp>
      <p:grpSp>
        <p:nvGrpSpPr>
          <p:cNvPr id="1706" name="Group 1705">
            <a:extLst>
              <a:ext uri="{FF2B5EF4-FFF2-40B4-BE49-F238E27FC236}">
                <a16:creationId xmlns:a16="http://schemas.microsoft.com/office/drawing/2014/main" id="{AF2F9782-86EE-41BA-A5DB-A762E5A18E88}"/>
              </a:ext>
            </a:extLst>
          </p:cNvPr>
          <p:cNvGrpSpPr/>
          <p:nvPr/>
        </p:nvGrpSpPr>
        <p:grpSpPr>
          <a:xfrm>
            <a:off x="152989" y="4166935"/>
            <a:ext cx="1319863" cy="805751"/>
            <a:chOff x="0" y="4482727"/>
            <a:chExt cx="1091794" cy="647794"/>
          </a:xfrm>
        </p:grpSpPr>
        <p:sp>
          <p:nvSpPr>
            <p:cNvPr id="1701" name="Flowchart: Extract 1700">
              <a:extLst>
                <a:ext uri="{FF2B5EF4-FFF2-40B4-BE49-F238E27FC236}">
                  <a16:creationId xmlns:a16="http://schemas.microsoft.com/office/drawing/2014/main" id="{8FCF1509-D49A-42A3-939B-D70CF9AF5769}"/>
                </a:ext>
              </a:extLst>
            </p:cNvPr>
            <p:cNvSpPr/>
            <p:nvPr/>
          </p:nvSpPr>
          <p:spPr>
            <a:xfrm>
              <a:off x="0" y="4506241"/>
              <a:ext cx="651655" cy="624280"/>
            </a:xfrm>
            <a:prstGeom prst="flowChartExtract">
              <a:avLst/>
            </a:prstGeom>
            <a:solidFill>
              <a:srgbClr val="FFFF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02" name="Flowchart: Extract 1701">
              <a:extLst>
                <a:ext uri="{FF2B5EF4-FFF2-40B4-BE49-F238E27FC236}">
                  <a16:creationId xmlns:a16="http://schemas.microsoft.com/office/drawing/2014/main" id="{11E29BB8-C8AC-4C5F-9579-C1AB8E60617D}"/>
                </a:ext>
              </a:extLst>
            </p:cNvPr>
            <p:cNvSpPr/>
            <p:nvPr/>
          </p:nvSpPr>
          <p:spPr>
            <a:xfrm rot="10800000">
              <a:off x="440139" y="4482727"/>
              <a:ext cx="651655" cy="624280"/>
            </a:xfrm>
            <a:prstGeom prst="flowChartExtract">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39607846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720000" y="1288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MEMBER INTRODUCTION</a:t>
            </a:r>
            <a:endParaRPr b="1" dirty="0"/>
          </a:p>
        </p:txBody>
      </p:sp>
      <p:sp>
        <p:nvSpPr>
          <p:cNvPr id="242" name="Google Shape;242;p34"/>
          <p:cNvSpPr txBox="1">
            <a:spLocks noGrp="1"/>
          </p:cNvSpPr>
          <p:nvPr>
            <p:ph type="body" idx="1"/>
          </p:nvPr>
        </p:nvSpPr>
        <p:spPr>
          <a:xfrm>
            <a:off x="720000" y="762206"/>
            <a:ext cx="7704000" cy="29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t> 2</a:t>
            </a:r>
            <a:r>
              <a:rPr lang="en-US" b="1" baseline="30000" dirty="0"/>
              <a:t>nd</a:t>
            </a:r>
            <a:r>
              <a:rPr lang="en-US" b="1" dirty="0"/>
              <a:t> Group of 1CC5 </a:t>
            </a:r>
            <a:endParaRPr b="1" dirty="0"/>
          </a:p>
        </p:txBody>
      </p:sp>
      <p:graphicFrame>
        <p:nvGraphicFramePr>
          <p:cNvPr id="2" name="Table 2">
            <a:extLst>
              <a:ext uri="{FF2B5EF4-FFF2-40B4-BE49-F238E27FC236}">
                <a16:creationId xmlns:a16="http://schemas.microsoft.com/office/drawing/2014/main" id="{4F83213E-8DC4-407C-84C1-F539134DD088}"/>
              </a:ext>
            </a:extLst>
          </p:cNvPr>
          <p:cNvGraphicFramePr>
            <a:graphicFrameLocks noGrp="1"/>
          </p:cNvGraphicFramePr>
          <p:nvPr>
            <p:extLst>
              <p:ext uri="{D42A27DB-BD31-4B8C-83A1-F6EECF244321}">
                <p14:modId xmlns:p14="http://schemas.microsoft.com/office/powerpoint/2010/main" val="3000155173"/>
              </p:ext>
            </p:extLst>
          </p:nvPr>
        </p:nvGraphicFramePr>
        <p:xfrm>
          <a:off x="720000" y="1120469"/>
          <a:ext cx="7704000" cy="3515673"/>
        </p:xfrm>
        <a:graphic>
          <a:graphicData uri="http://schemas.openxmlformats.org/drawingml/2006/table">
            <a:tbl>
              <a:tblPr firstRow="1" bandRow="1">
                <a:tableStyleId>{35DF6121-3DBA-42A6-B6F1-D8D08B01448A}</a:tableStyleId>
              </a:tblPr>
              <a:tblGrid>
                <a:gridCol w="2529924">
                  <a:extLst>
                    <a:ext uri="{9D8B030D-6E8A-4147-A177-3AD203B41FA5}">
                      <a16:colId xmlns:a16="http://schemas.microsoft.com/office/drawing/2014/main" val="2539175809"/>
                    </a:ext>
                  </a:extLst>
                </a:gridCol>
                <a:gridCol w="2587038">
                  <a:extLst>
                    <a:ext uri="{9D8B030D-6E8A-4147-A177-3AD203B41FA5}">
                      <a16:colId xmlns:a16="http://schemas.microsoft.com/office/drawing/2014/main" val="4242284132"/>
                    </a:ext>
                  </a:extLst>
                </a:gridCol>
                <a:gridCol w="2587038">
                  <a:extLst>
                    <a:ext uri="{9D8B030D-6E8A-4147-A177-3AD203B41FA5}">
                      <a16:colId xmlns:a16="http://schemas.microsoft.com/office/drawing/2014/main" val="477131485"/>
                    </a:ext>
                  </a:extLst>
                </a:gridCol>
              </a:tblGrid>
              <a:tr h="3007066">
                <a:tc>
                  <a:txBody>
                    <a:bodyPr/>
                    <a:lstStyle/>
                    <a:p>
                      <a:endParaRPr lang="en-ID"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endParaRPr lang="en-ID"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endParaRPr lang="en-ID"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261447432"/>
                  </a:ext>
                </a:extLst>
              </a:tr>
              <a:tr h="508607">
                <a:tc>
                  <a:txBody>
                    <a:bodyPr/>
                    <a:lstStyle/>
                    <a:p>
                      <a:pPr algn="ctr"/>
                      <a:r>
                        <a:rPr lang="en-US" sz="1200" b="1" dirty="0">
                          <a:latin typeface="Albert Sans" panose="020B0604020202020204" charset="0"/>
                        </a:rPr>
                        <a:t>Bergas Ahmad Ardiansyah</a:t>
                      </a:r>
                    </a:p>
                    <a:p>
                      <a:pPr algn="ctr"/>
                      <a:r>
                        <a:rPr lang="en-US" sz="1200" b="1" dirty="0">
                          <a:latin typeface="Albert Sans" panose="020B0604020202020204" charset="0"/>
                        </a:rPr>
                        <a:t>(2320010123)</a:t>
                      </a:r>
                      <a:endParaRPr lang="en-ID" sz="1200" b="1" dirty="0">
                        <a:latin typeface="Albert Sans" panose="020B060402020202020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b="1" dirty="0">
                          <a:latin typeface="Albert Sans" panose="020B0604020202020204" charset="0"/>
                        </a:rPr>
                        <a:t>Dietmar </a:t>
                      </a:r>
                      <a:r>
                        <a:rPr lang="en-US" sz="1200" b="1" dirty="0" err="1">
                          <a:latin typeface="Albert Sans" panose="020B0604020202020204" charset="0"/>
                        </a:rPr>
                        <a:t>Hukma</a:t>
                      </a:r>
                      <a:r>
                        <a:rPr lang="en-US" sz="1200" b="1" dirty="0">
                          <a:latin typeface="Albert Sans" panose="020B0604020202020204" charset="0"/>
                        </a:rPr>
                        <a:t> </a:t>
                      </a:r>
                      <a:r>
                        <a:rPr lang="en-US" sz="1200" b="1" dirty="0" err="1">
                          <a:latin typeface="Albert Sans" panose="020B0604020202020204" charset="0"/>
                        </a:rPr>
                        <a:t>Shobiyya</a:t>
                      </a:r>
                      <a:endParaRPr lang="en-US" sz="1200" b="1" dirty="0">
                        <a:latin typeface="Albert Sans" panose="020B0604020202020204" charset="0"/>
                      </a:endParaRPr>
                    </a:p>
                    <a:p>
                      <a:pPr algn="ctr"/>
                      <a:r>
                        <a:rPr lang="en-US" sz="1200" b="1" dirty="0">
                          <a:latin typeface="Albert Sans" panose="020B0604020202020204" charset="0"/>
                        </a:rPr>
                        <a:t>(2320010131)</a:t>
                      </a:r>
                      <a:endParaRPr lang="en-ID" sz="1200" b="1" dirty="0">
                        <a:latin typeface="Albert Sans" panose="020B060402020202020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b="1" dirty="0">
                          <a:latin typeface="Albert Sans" panose="020B0604020202020204" charset="0"/>
                        </a:rPr>
                        <a:t>Muhammad Ammar Abdullah</a:t>
                      </a:r>
                    </a:p>
                    <a:p>
                      <a:pPr algn="ctr"/>
                      <a:r>
                        <a:rPr lang="en-US" sz="1200" b="1" dirty="0">
                          <a:latin typeface="Albert Sans" panose="020B0604020202020204" charset="0"/>
                        </a:rPr>
                        <a:t>(2320010151)</a:t>
                      </a:r>
                      <a:endParaRPr lang="en-ID" sz="1200" b="1" dirty="0">
                        <a:latin typeface="Albert Sans" panose="020B060402020202020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826586287"/>
                  </a:ext>
                </a:extLst>
              </a:tr>
            </a:tbl>
          </a:graphicData>
        </a:graphic>
      </p:graphicFrame>
      <p:pic>
        <p:nvPicPr>
          <p:cNvPr id="6" name="Picture 5">
            <a:extLst>
              <a:ext uri="{FF2B5EF4-FFF2-40B4-BE49-F238E27FC236}">
                <a16:creationId xmlns:a16="http://schemas.microsoft.com/office/drawing/2014/main" id="{F2B797B0-8800-440C-8E0F-60CCE1536D2D}"/>
              </a:ext>
            </a:extLst>
          </p:cNvPr>
          <p:cNvPicPr>
            <a:picLocks noChangeAspect="1"/>
          </p:cNvPicPr>
          <p:nvPr/>
        </p:nvPicPr>
        <p:blipFill rotWithShape="1">
          <a:blip r:embed="rId3"/>
          <a:srcRect l="113" t="-1" r="1050" b="11965"/>
          <a:stretch/>
        </p:blipFill>
        <p:spPr>
          <a:xfrm>
            <a:off x="742950" y="1161109"/>
            <a:ext cx="2489200" cy="2956231"/>
          </a:xfrm>
          <a:prstGeom prst="rect">
            <a:avLst/>
          </a:prstGeom>
        </p:spPr>
      </p:pic>
      <p:pic>
        <p:nvPicPr>
          <p:cNvPr id="9" name="Picture 8">
            <a:extLst>
              <a:ext uri="{FF2B5EF4-FFF2-40B4-BE49-F238E27FC236}">
                <a16:creationId xmlns:a16="http://schemas.microsoft.com/office/drawing/2014/main" id="{E7665236-DC3A-420D-BCB0-FC18D208F830}"/>
              </a:ext>
            </a:extLst>
          </p:cNvPr>
          <p:cNvPicPr>
            <a:picLocks noChangeAspect="1"/>
          </p:cNvPicPr>
          <p:nvPr/>
        </p:nvPicPr>
        <p:blipFill rotWithShape="1">
          <a:blip r:embed="rId4"/>
          <a:srcRect l="-894" t="1187" r="894" b="12426"/>
          <a:stretch/>
        </p:blipFill>
        <p:spPr>
          <a:xfrm>
            <a:off x="3244850" y="1161109"/>
            <a:ext cx="2566580" cy="2956231"/>
          </a:xfrm>
          <a:prstGeom prst="rect">
            <a:avLst/>
          </a:prstGeom>
        </p:spPr>
      </p:pic>
      <p:pic>
        <p:nvPicPr>
          <p:cNvPr id="11" name="Picture 10">
            <a:extLst>
              <a:ext uri="{FF2B5EF4-FFF2-40B4-BE49-F238E27FC236}">
                <a16:creationId xmlns:a16="http://schemas.microsoft.com/office/drawing/2014/main" id="{64C1C240-FF80-4761-A06C-4A99963E5D89}"/>
              </a:ext>
            </a:extLst>
          </p:cNvPr>
          <p:cNvPicPr>
            <a:picLocks noChangeAspect="1"/>
          </p:cNvPicPr>
          <p:nvPr/>
        </p:nvPicPr>
        <p:blipFill rotWithShape="1">
          <a:blip r:embed="rId5"/>
          <a:srcRect r="-3400" b="10929"/>
          <a:stretch/>
        </p:blipFill>
        <p:spPr>
          <a:xfrm>
            <a:off x="5873114" y="1161109"/>
            <a:ext cx="2573835" cy="2956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sp>
        <p:nvSpPr>
          <p:cNvPr id="48" name="Oval 47">
            <a:extLst>
              <a:ext uri="{FF2B5EF4-FFF2-40B4-BE49-F238E27FC236}">
                <a16:creationId xmlns:a16="http://schemas.microsoft.com/office/drawing/2014/main" id="{BB5570C2-8B72-46E6-A030-97DF0AB79937}"/>
              </a:ext>
            </a:extLst>
          </p:cNvPr>
          <p:cNvSpPr/>
          <p:nvPr/>
        </p:nvSpPr>
        <p:spPr>
          <a:xfrm>
            <a:off x="-2108200" y="1402729"/>
            <a:ext cx="4902199" cy="4660900"/>
          </a:xfrm>
          <a:prstGeom prst="ellipse">
            <a:avLst/>
          </a:prstGeom>
          <a:solidFill>
            <a:schemeClr val="tx2"/>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D" dirty="0"/>
          </a:p>
        </p:txBody>
      </p:sp>
      <p:sp>
        <p:nvSpPr>
          <p:cNvPr id="49" name="TextBox 48">
            <a:extLst>
              <a:ext uri="{FF2B5EF4-FFF2-40B4-BE49-F238E27FC236}">
                <a16:creationId xmlns:a16="http://schemas.microsoft.com/office/drawing/2014/main" id="{1BEFBB06-3131-4E16-9317-AC01A34E6312}"/>
              </a:ext>
            </a:extLst>
          </p:cNvPr>
          <p:cNvSpPr txBox="1"/>
          <p:nvPr/>
        </p:nvSpPr>
        <p:spPr>
          <a:xfrm>
            <a:off x="101599" y="2817457"/>
            <a:ext cx="2692400" cy="1200329"/>
          </a:xfrm>
          <a:prstGeom prst="rect">
            <a:avLst/>
          </a:prstGeom>
          <a:noFill/>
        </p:spPr>
        <p:txBody>
          <a:bodyPr wrap="square" rtlCol="0">
            <a:spAutoFit/>
          </a:bodyPr>
          <a:lstStyle/>
          <a:p>
            <a:r>
              <a:rPr lang="en-US" sz="3600" b="1" dirty="0">
                <a:solidFill>
                  <a:schemeClr val="tx1"/>
                </a:solidFill>
                <a:latin typeface="Gotham" panose="02000504050000020004" pitchFamily="2" charset="0"/>
              </a:rPr>
              <a:t>Table Of</a:t>
            </a:r>
          </a:p>
          <a:p>
            <a:r>
              <a:rPr lang="en-US" sz="3600" b="1" dirty="0">
                <a:solidFill>
                  <a:schemeClr val="bg1">
                    <a:lumMod val="10000"/>
                  </a:schemeClr>
                </a:solidFill>
                <a:latin typeface="Gotham" panose="02000504050000020004" pitchFamily="2" charset="0"/>
              </a:rPr>
              <a:t>Contents</a:t>
            </a:r>
            <a:endParaRPr lang="en-ID" sz="3600" b="1" dirty="0">
              <a:solidFill>
                <a:schemeClr val="bg1">
                  <a:lumMod val="10000"/>
                </a:schemeClr>
              </a:solidFill>
              <a:latin typeface="Gotham" panose="02000504050000020004" pitchFamily="2" charset="0"/>
            </a:endParaRPr>
          </a:p>
        </p:txBody>
      </p:sp>
      <p:cxnSp>
        <p:nvCxnSpPr>
          <p:cNvPr id="42" name="Straight Connector 41">
            <a:extLst>
              <a:ext uri="{FF2B5EF4-FFF2-40B4-BE49-F238E27FC236}">
                <a16:creationId xmlns:a16="http://schemas.microsoft.com/office/drawing/2014/main" id="{8C24A4E3-E9F0-4DFD-AA31-338AF19D3388}"/>
              </a:ext>
            </a:extLst>
          </p:cNvPr>
          <p:cNvCxnSpPr>
            <a:cxnSpLocks/>
          </p:cNvCxnSpPr>
          <p:nvPr/>
        </p:nvCxnSpPr>
        <p:spPr>
          <a:xfrm flipV="1">
            <a:off x="6043752" y="-259311"/>
            <a:ext cx="0" cy="5359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03B0E602-6266-480E-8027-F2638323B2D5}"/>
              </a:ext>
            </a:extLst>
          </p:cNvPr>
          <p:cNvSpPr/>
          <p:nvPr/>
        </p:nvSpPr>
        <p:spPr>
          <a:xfrm>
            <a:off x="5748480" y="419100"/>
            <a:ext cx="590546" cy="520700"/>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01</a:t>
            </a:r>
            <a:endParaRPr lang="en-ID" sz="1300" b="1" dirty="0">
              <a:solidFill>
                <a:schemeClr val="tx1"/>
              </a:solidFill>
              <a:latin typeface="Gotham" panose="02000504050000020004" pitchFamily="2" charset="0"/>
            </a:endParaRPr>
          </a:p>
        </p:txBody>
      </p:sp>
      <p:sp>
        <p:nvSpPr>
          <p:cNvPr id="54" name="TextBox 53">
            <a:extLst>
              <a:ext uri="{FF2B5EF4-FFF2-40B4-BE49-F238E27FC236}">
                <a16:creationId xmlns:a16="http://schemas.microsoft.com/office/drawing/2014/main" id="{AFF6C6C2-0611-4449-8C7E-CF663432AC3D}"/>
              </a:ext>
            </a:extLst>
          </p:cNvPr>
          <p:cNvSpPr txBox="1"/>
          <p:nvPr/>
        </p:nvSpPr>
        <p:spPr>
          <a:xfrm flipH="1">
            <a:off x="6339026" y="448617"/>
            <a:ext cx="1652633" cy="461665"/>
          </a:xfrm>
          <a:prstGeom prst="rect">
            <a:avLst/>
          </a:prstGeom>
          <a:noFill/>
        </p:spPr>
        <p:txBody>
          <a:bodyPr wrap="square" rtlCol="0">
            <a:spAutoFit/>
          </a:bodyPr>
          <a:lstStyle/>
          <a:p>
            <a:r>
              <a:rPr lang="en-US" sz="1200" b="1" dirty="0">
                <a:latin typeface="Gotham" panose="02000504050000020004" pitchFamily="2" charset="0"/>
              </a:rPr>
              <a:t>What Is Operating System?</a:t>
            </a:r>
            <a:endParaRPr lang="en-ID" sz="1200" b="1" dirty="0">
              <a:latin typeface="Gotham" panose="02000504050000020004" pitchFamily="2" charset="0"/>
            </a:endParaRPr>
          </a:p>
        </p:txBody>
      </p:sp>
      <p:sp>
        <p:nvSpPr>
          <p:cNvPr id="82" name="Oval 81">
            <a:extLst>
              <a:ext uri="{FF2B5EF4-FFF2-40B4-BE49-F238E27FC236}">
                <a16:creationId xmlns:a16="http://schemas.microsoft.com/office/drawing/2014/main" id="{4312DABD-1FF6-4121-8420-A790789DA161}"/>
              </a:ext>
            </a:extLst>
          </p:cNvPr>
          <p:cNvSpPr/>
          <p:nvPr/>
        </p:nvSpPr>
        <p:spPr>
          <a:xfrm>
            <a:off x="5737502" y="1142379"/>
            <a:ext cx="590546" cy="520700"/>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02</a:t>
            </a:r>
            <a:endParaRPr lang="en-ID" sz="1300" b="1" dirty="0">
              <a:solidFill>
                <a:schemeClr val="tx1"/>
              </a:solidFill>
              <a:latin typeface="Gotham" panose="02000504050000020004" pitchFamily="2" charset="0"/>
            </a:endParaRPr>
          </a:p>
        </p:txBody>
      </p:sp>
      <p:sp>
        <p:nvSpPr>
          <p:cNvPr id="84" name="TextBox 83">
            <a:extLst>
              <a:ext uri="{FF2B5EF4-FFF2-40B4-BE49-F238E27FC236}">
                <a16:creationId xmlns:a16="http://schemas.microsoft.com/office/drawing/2014/main" id="{06AB2F83-5155-4EC6-8107-756C2657B3AD}"/>
              </a:ext>
            </a:extLst>
          </p:cNvPr>
          <p:cNvSpPr txBox="1"/>
          <p:nvPr/>
        </p:nvSpPr>
        <p:spPr>
          <a:xfrm flipH="1">
            <a:off x="4084869" y="1173402"/>
            <a:ext cx="1652633" cy="461665"/>
          </a:xfrm>
          <a:prstGeom prst="rect">
            <a:avLst/>
          </a:prstGeom>
          <a:noFill/>
        </p:spPr>
        <p:txBody>
          <a:bodyPr wrap="square" rtlCol="0">
            <a:spAutoFit/>
          </a:bodyPr>
          <a:lstStyle/>
          <a:p>
            <a:pPr algn="r"/>
            <a:r>
              <a:rPr lang="en-US" sz="1200" b="1" dirty="0">
                <a:latin typeface="Gotham" panose="02000504050000020004" pitchFamily="2" charset="0"/>
              </a:rPr>
              <a:t>Kali Linux Definition</a:t>
            </a:r>
            <a:endParaRPr lang="en-ID" sz="1200" b="1" dirty="0">
              <a:latin typeface="Gotham" panose="02000504050000020004" pitchFamily="2" charset="0"/>
            </a:endParaRPr>
          </a:p>
        </p:txBody>
      </p:sp>
      <p:sp>
        <p:nvSpPr>
          <p:cNvPr id="85" name="Oval 84">
            <a:extLst>
              <a:ext uri="{FF2B5EF4-FFF2-40B4-BE49-F238E27FC236}">
                <a16:creationId xmlns:a16="http://schemas.microsoft.com/office/drawing/2014/main" id="{EB20279B-9A63-4F83-A0D7-205B62055063}"/>
              </a:ext>
            </a:extLst>
          </p:cNvPr>
          <p:cNvSpPr/>
          <p:nvPr/>
        </p:nvSpPr>
        <p:spPr>
          <a:xfrm>
            <a:off x="5748480" y="1929207"/>
            <a:ext cx="590546" cy="520700"/>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03</a:t>
            </a:r>
            <a:endParaRPr lang="en-ID" sz="1300" b="1" dirty="0">
              <a:solidFill>
                <a:schemeClr val="tx1"/>
              </a:solidFill>
              <a:latin typeface="Gotham" panose="02000504050000020004" pitchFamily="2" charset="0"/>
            </a:endParaRPr>
          </a:p>
        </p:txBody>
      </p:sp>
      <p:sp>
        <p:nvSpPr>
          <p:cNvPr id="86" name="TextBox 85">
            <a:extLst>
              <a:ext uri="{FF2B5EF4-FFF2-40B4-BE49-F238E27FC236}">
                <a16:creationId xmlns:a16="http://schemas.microsoft.com/office/drawing/2014/main" id="{DD0B3789-BA23-4A95-89F4-3C12D0B4CC46}"/>
              </a:ext>
            </a:extLst>
          </p:cNvPr>
          <p:cNvSpPr txBox="1"/>
          <p:nvPr/>
        </p:nvSpPr>
        <p:spPr>
          <a:xfrm flipH="1">
            <a:off x="6350003" y="1958724"/>
            <a:ext cx="1652633" cy="461665"/>
          </a:xfrm>
          <a:prstGeom prst="rect">
            <a:avLst/>
          </a:prstGeom>
          <a:noFill/>
        </p:spPr>
        <p:txBody>
          <a:bodyPr wrap="square" rtlCol="0">
            <a:spAutoFit/>
          </a:bodyPr>
          <a:lstStyle/>
          <a:p>
            <a:r>
              <a:rPr lang="en-US" sz="1200" b="1" dirty="0">
                <a:latin typeface="Gotham" panose="02000504050000020004" pitchFamily="2" charset="0"/>
              </a:rPr>
              <a:t>Features Of Kali Linux</a:t>
            </a:r>
            <a:endParaRPr lang="en-ID" sz="1200" b="1" dirty="0">
              <a:latin typeface="Gotham" panose="02000504050000020004" pitchFamily="2" charset="0"/>
            </a:endParaRPr>
          </a:p>
        </p:txBody>
      </p:sp>
      <p:sp>
        <p:nvSpPr>
          <p:cNvPr id="87" name="Oval 86">
            <a:extLst>
              <a:ext uri="{FF2B5EF4-FFF2-40B4-BE49-F238E27FC236}">
                <a16:creationId xmlns:a16="http://schemas.microsoft.com/office/drawing/2014/main" id="{D9EA2B3D-E005-4057-AC85-6806B0252FA4}"/>
              </a:ext>
            </a:extLst>
          </p:cNvPr>
          <p:cNvSpPr/>
          <p:nvPr/>
        </p:nvSpPr>
        <p:spPr>
          <a:xfrm>
            <a:off x="5717702" y="2675291"/>
            <a:ext cx="652101" cy="573579"/>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04</a:t>
            </a:r>
            <a:endParaRPr lang="en-ID" sz="1300" b="1" dirty="0">
              <a:solidFill>
                <a:schemeClr val="tx1"/>
              </a:solidFill>
              <a:latin typeface="Gotham" panose="02000504050000020004" pitchFamily="2" charset="0"/>
            </a:endParaRPr>
          </a:p>
        </p:txBody>
      </p:sp>
      <p:sp>
        <p:nvSpPr>
          <p:cNvPr id="88" name="Oval 87">
            <a:extLst>
              <a:ext uri="{FF2B5EF4-FFF2-40B4-BE49-F238E27FC236}">
                <a16:creationId xmlns:a16="http://schemas.microsoft.com/office/drawing/2014/main" id="{79759810-BD7E-4E8D-B57B-6D9C0A81C88C}"/>
              </a:ext>
            </a:extLst>
          </p:cNvPr>
          <p:cNvSpPr/>
          <p:nvPr/>
        </p:nvSpPr>
        <p:spPr>
          <a:xfrm>
            <a:off x="5737502" y="3456697"/>
            <a:ext cx="590546" cy="520700"/>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05</a:t>
            </a:r>
            <a:endParaRPr lang="en-ID" sz="1300" b="1" dirty="0">
              <a:solidFill>
                <a:schemeClr val="tx1"/>
              </a:solidFill>
              <a:latin typeface="Gotham" panose="02000504050000020004" pitchFamily="2" charset="0"/>
            </a:endParaRPr>
          </a:p>
        </p:txBody>
      </p:sp>
      <p:sp>
        <p:nvSpPr>
          <p:cNvPr id="89" name="TextBox 88">
            <a:extLst>
              <a:ext uri="{FF2B5EF4-FFF2-40B4-BE49-F238E27FC236}">
                <a16:creationId xmlns:a16="http://schemas.microsoft.com/office/drawing/2014/main" id="{BA08815E-B5D7-47D7-A65E-3F378287848C}"/>
              </a:ext>
            </a:extLst>
          </p:cNvPr>
          <p:cNvSpPr txBox="1"/>
          <p:nvPr/>
        </p:nvSpPr>
        <p:spPr>
          <a:xfrm flipH="1">
            <a:off x="4084869" y="2745175"/>
            <a:ext cx="1652633" cy="461665"/>
          </a:xfrm>
          <a:prstGeom prst="rect">
            <a:avLst/>
          </a:prstGeom>
          <a:noFill/>
        </p:spPr>
        <p:txBody>
          <a:bodyPr wrap="square" rtlCol="0">
            <a:spAutoFit/>
          </a:bodyPr>
          <a:lstStyle/>
          <a:p>
            <a:pPr algn="r"/>
            <a:r>
              <a:rPr lang="en-US" sz="1200" b="1" dirty="0">
                <a:latin typeface="Gotham" panose="02000504050000020004" pitchFamily="2" charset="0"/>
              </a:rPr>
              <a:t>Advantages of </a:t>
            </a:r>
          </a:p>
          <a:p>
            <a:pPr algn="r"/>
            <a:r>
              <a:rPr lang="en-US" sz="1200" b="1" dirty="0">
                <a:latin typeface="Gotham" panose="02000504050000020004" pitchFamily="2" charset="0"/>
              </a:rPr>
              <a:t>Kali Linux</a:t>
            </a:r>
            <a:endParaRPr lang="en-ID" sz="1200" b="1" dirty="0">
              <a:latin typeface="Gotham" panose="02000504050000020004" pitchFamily="2" charset="0"/>
            </a:endParaRPr>
          </a:p>
        </p:txBody>
      </p:sp>
      <p:sp>
        <p:nvSpPr>
          <p:cNvPr id="91" name="TextBox 90">
            <a:extLst>
              <a:ext uri="{FF2B5EF4-FFF2-40B4-BE49-F238E27FC236}">
                <a16:creationId xmlns:a16="http://schemas.microsoft.com/office/drawing/2014/main" id="{110F88FB-6DC4-45F9-9C63-3BBA495BAE13}"/>
              </a:ext>
            </a:extLst>
          </p:cNvPr>
          <p:cNvSpPr txBox="1"/>
          <p:nvPr/>
        </p:nvSpPr>
        <p:spPr>
          <a:xfrm flipH="1">
            <a:off x="6350003" y="3486214"/>
            <a:ext cx="1652633" cy="461665"/>
          </a:xfrm>
          <a:prstGeom prst="rect">
            <a:avLst/>
          </a:prstGeom>
          <a:noFill/>
        </p:spPr>
        <p:txBody>
          <a:bodyPr wrap="square" rtlCol="0">
            <a:spAutoFit/>
          </a:bodyPr>
          <a:lstStyle/>
          <a:p>
            <a:r>
              <a:rPr lang="en-US" sz="1200" b="1" dirty="0" err="1">
                <a:latin typeface="Gotham" panose="02000504050000020004" pitchFamily="2" charset="0"/>
              </a:rPr>
              <a:t>Disanvantages</a:t>
            </a:r>
            <a:r>
              <a:rPr lang="en-US" sz="1200" b="1" dirty="0">
                <a:latin typeface="Gotham" panose="02000504050000020004" pitchFamily="2" charset="0"/>
              </a:rPr>
              <a:t> Of Kali Linux</a:t>
            </a:r>
            <a:endParaRPr lang="en-ID" sz="1200" b="1" dirty="0">
              <a:latin typeface="Gotham" panose="02000504050000020004" pitchFamily="2" charset="0"/>
            </a:endParaRPr>
          </a:p>
        </p:txBody>
      </p:sp>
      <p:sp>
        <p:nvSpPr>
          <p:cNvPr id="92" name="Oval 91">
            <a:extLst>
              <a:ext uri="{FF2B5EF4-FFF2-40B4-BE49-F238E27FC236}">
                <a16:creationId xmlns:a16="http://schemas.microsoft.com/office/drawing/2014/main" id="{59EFA8ED-F96A-43D7-B861-FD030E730B3A}"/>
              </a:ext>
            </a:extLst>
          </p:cNvPr>
          <p:cNvSpPr/>
          <p:nvPr/>
        </p:nvSpPr>
        <p:spPr>
          <a:xfrm>
            <a:off x="5737502" y="4145939"/>
            <a:ext cx="590546" cy="520700"/>
          </a:xfrm>
          <a:prstGeom prst="ellipse">
            <a:avLst/>
          </a:prstGeom>
          <a:solidFill>
            <a:srgbClr val="EFE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latin typeface="Gotham" panose="02000504050000020004" pitchFamily="2" charset="0"/>
              </a:rPr>
              <a:t>05</a:t>
            </a:r>
            <a:endParaRPr lang="en-ID" sz="1300" b="1" dirty="0">
              <a:solidFill>
                <a:schemeClr val="tx1"/>
              </a:solidFill>
              <a:latin typeface="Gotham" panose="02000504050000020004" pitchFamily="2" charset="0"/>
            </a:endParaRPr>
          </a:p>
        </p:txBody>
      </p:sp>
      <p:sp>
        <p:nvSpPr>
          <p:cNvPr id="93" name="TextBox 92">
            <a:extLst>
              <a:ext uri="{FF2B5EF4-FFF2-40B4-BE49-F238E27FC236}">
                <a16:creationId xmlns:a16="http://schemas.microsoft.com/office/drawing/2014/main" id="{AAF9BA27-79DB-4CC0-9EFD-C90103BB0628}"/>
              </a:ext>
            </a:extLst>
          </p:cNvPr>
          <p:cNvSpPr txBox="1"/>
          <p:nvPr/>
        </p:nvSpPr>
        <p:spPr>
          <a:xfrm flipH="1">
            <a:off x="3749406" y="4145939"/>
            <a:ext cx="2010051" cy="461665"/>
          </a:xfrm>
          <a:prstGeom prst="rect">
            <a:avLst/>
          </a:prstGeom>
          <a:noFill/>
        </p:spPr>
        <p:txBody>
          <a:bodyPr wrap="square" rtlCol="0">
            <a:spAutoFit/>
          </a:bodyPr>
          <a:lstStyle/>
          <a:p>
            <a:pPr algn="r"/>
            <a:r>
              <a:rPr lang="en-US" sz="1200" b="1" dirty="0">
                <a:latin typeface="Gotham" panose="02000504050000020004" pitchFamily="2" charset="0"/>
              </a:rPr>
              <a:t>Main problem in Kali Linux and Solving</a:t>
            </a:r>
            <a:endParaRPr lang="en-ID" sz="1200" b="1" dirty="0">
              <a:latin typeface="Gotham" panose="02000504050000020004"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715100" y="3053300"/>
            <a:ext cx="60372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a:t>
            </a:r>
            <a:br>
              <a:rPr lang="en-US" dirty="0"/>
            </a:br>
            <a:r>
              <a:rPr lang="en-US" dirty="0"/>
              <a:t>Operating System?</a:t>
            </a:r>
            <a:endParaRPr dirty="0"/>
          </a:p>
        </p:txBody>
      </p:sp>
      <p:sp>
        <p:nvSpPr>
          <p:cNvPr id="290" name="Google Shape;290;p38"/>
          <p:cNvSpPr txBox="1">
            <a:spLocks noGrp="1"/>
          </p:cNvSpPr>
          <p:nvPr>
            <p:ph type="title" idx="2"/>
          </p:nvPr>
        </p:nvSpPr>
        <p:spPr>
          <a:xfrm>
            <a:off x="715100" y="1990600"/>
            <a:ext cx="1029000" cy="95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1" name="Google Shape;291;p38"/>
          <p:cNvSpPr/>
          <p:nvPr/>
        </p:nvSpPr>
        <p:spPr>
          <a:xfrm rot="7104007">
            <a:off x="6890179" y="-1651021"/>
            <a:ext cx="3397838" cy="3397838"/>
          </a:xfrm>
          <a:prstGeom prst="arc">
            <a:avLst>
              <a:gd name="adj1" fmla="val 16200000"/>
              <a:gd name="adj2" fmla="val 211871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rot="-9147592">
            <a:off x="6414495" y="-1129156"/>
            <a:ext cx="3397929" cy="3397929"/>
          </a:xfrm>
          <a:prstGeom prst="arc">
            <a:avLst>
              <a:gd name="adj1" fmla="val 16200000"/>
              <a:gd name="adj2" fmla="val 532638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rot="-3800792">
            <a:off x="7303595" y="2020361"/>
            <a:ext cx="173877" cy="17387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rot="-3800792">
            <a:off x="7824720" y="1513686"/>
            <a:ext cx="173877" cy="173877"/>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Arrow: Right 3">
            <a:extLst>
              <a:ext uri="{FF2B5EF4-FFF2-40B4-BE49-F238E27FC236}">
                <a16:creationId xmlns:a16="http://schemas.microsoft.com/office/drawing/2014/main" id="{DE3573FC-531C-417B-ADD8-C4255EAA5150}"/>
              </a:ext>
            </a:extLst>
          </p:cNvPr>
          <p:cNvSpPr/>
          <p:nvPr/>
        </p:nvSpPr>
        <p:spPr>
          <a:xfrm>
            <a:off x="5798402" y="4615031"/>
            <a:ext cx="3141204" cy="322729"/>
          </a:xfrm>
          <a:prstGeom prst="rightArrow">
            <a:avLst>
              <a:gd name="adj1" fmla="val 50000"/>
              <a:gd name="adj2" fmla="val 86666"/>
            </a:avLst>
          </a:prstGeom>
          <a:ln>
            <a:solidFill>
              <a:srgbClr val="2A36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95841E-9934-49F8-9E79-8DF25F113790}"/>
              </a:ext>
            </a:extLst>
          </p:cNvPr>
          <p:cNvSpPr txBox="1"/>
          <p:nvPr/>
        </p:nvSpPr>
        <p:spPr>
          <a:xfrm>
            <a:off x="178419" y="2053614"/>
            <a:ext cx="5832088" cy="1631216"/>
          </a:xfrm>
          <a:prstGeom prst="rect">
            <a:avLst/>
          </a:prstGeom>
          <a:noFill/>
        </p:spPr>
        <p:txBody>
          <a:bodyPr wrap="square" rtlCol="0">
            <a:spAutoFit/>
          </a:bodyPr>
          <a:lstStyle/>
          <a:p>
            <a:r>
              <a:rPr lang="en-GB" sz="4000" b="1" dirty="0">
                <a:solidFill>
                  <a:schemeClr val="tx1"/>
                </a:solidFill>
                <a:latin typeface="Gotham" panose="02000504050000020004" pitchFamily="2" charset="0"/>
              </a:rPr>
              <a:t>An </a:t>
            </a:r>
            <a:r>
              <a:rPr lang="en-GB" sz="4000" b="1" dirty="0">
                <a:solidFill>
                  <a:schemeClr val="tx2">
                    <a:lumMod val="50000"/>
                  </a:schemeClr>
                </a:solidFill>
                <a:latin typeface="Gotham" panose="02000504050000020004" pitchFamily="2" charset="0"/>
              </a:rPr>
              <a:t>O</a:t>
            </a:r>
            <a:r>
              <a:rPr lang="en-GB" sz="4000" b="1" dirty="0">
                <a:solidFill>
                  <a:schemeClr val="tx1"/>
                </a:solidFill>
                <a:latin typeface="Gotham" panose="02000504050000020004" pitchFamily="2" charset="0"/>
              </a:rPr>
              <a:t>perating </a:t>
            </a:r>
            <a:r>
              <a:rPr lang="en-GB" sz="4000" b="1" dirty="0">
                <a:solidFill>
                  <a:schemeClr val="tx2">
                    <a:lumMod val="50000"/>
                  </a:schemeClr>
                </a:solidFill>
                <a:latin typeface="Gotham" panose="02000504050000020004" pitchFamily="2" charset="0"/>
              </a:rPr>
              <a:t>S</a:t>
            </a:r>
            <a:r>
              <a:rPr lang="en-GB" sz="4000" b="1" dirty="0">
                <a:solidFill>
                  <a:schemeClr val="tx1"/>
                </a:solidFill>
                <a:latin typeface="Gotham" panose="02000504050000020004" pitchFamily="2" charset="0"/>
              </a:rPr>
              <a:t>ystem </a:t>
            </a:r>
          </a:p>
          <a:p>
            <a:r>
              <a:rPr lang="en-GB" sz="2000" b="1" dirty="0">
                <a:solidFill>
                  <a:schemeClr val="tx1"/>
                </a:solidFill>
                <a:latin typeface="Gotham" panose="02000504050000020004" pitchFamily="2" charset="0"/>
              </a:rPr>
              <a:t>is a software that serves as a link between the computer hardware and the applications run by the user.</a:t>
            </a:r>
            <a:endParaRPr lang="en-ID" sz="2000" b="1" dirty="0">
              <a:solidFill>
                <a:schemeClr val="tx1"/>
              </a:solidFill>
              <a:latin typeface="Gotham" panose="02000504050000020004" pitchFamily="2" charset="0"/>
            </a:endParaRPr>
          </a:p>
        </p:txBody>
      </p:sp>
      <p:sp>
        <p:nvSpPr>
          <p:cNvPr id="2" name="Rectangle 1">
            <a:extLst>
              <a:ext uri="{FF2B5EF4-FFF2-40B4-BE49-F238E27FC236}">
                <a16:creationId xmlns:a16="http://schemas.microsoft.com/office/drawing/2014/main" id="{463772ED-B069-4B13-85DA-6CF68FF2ECB4}"/>
              </a:ext>
            </a:extLst>
          </p:cNvPr>
          <p:cNvSpPr/>
          <p:nvPr/>
        </p:nvSpPr>
        <p:spPr>
          <a:xfrm>
            <a:off x="0" y="364885"/>
            <a:ext cx="9316123" cy="430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7E8314F3-0E07-4D10-8989-C5B194B74FF1}"/>
              </a:ext>
            </a:extLst>
          </p:cNvPr>
          <p:cNvSpPr txBox="1"/>
          <p:nvPr/>
        </p:nvSpPr>
        <p:spPr>
          <a:xfrm>
            <a:off x="1339328" y="161364"/>
            <a:ext cx="6465345" cy="919401"/>
          </a:xfrm>
          <a:prstGeom prst="roundRect">
            <a:avLst/>
          </a:prstGeom>
          <a:ln w="41275" cap="rnd"/>
          <a:effectLst>
            <a:softEdge rad="0"/>
          </a:effectLst>
          <a:scene3d>
            <a:camera prst="orthographicFront"/>
            <a:lightRig rig="threePt" dir="t"/>
          </a:scene3d>
          <a:sp3d>
            <a:bevelT/>
            <a:bevelB/>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800" b="1" dirty="0">
                <a:solidFill>
                  <a:srgbClr val="EFEEF4"/>
                </a:solidFill>
                <a:latin typeface="Gotham" panose="02000504050000020004" pitchFamily="2" charset="0"/>
              </a:rPr>
              <a:t>Operating System</a:t>
            </a:r>
            <a:endParaRPr lang="en-ID" sz="4800" b="1" dirty="0">
              <a:solidFill>
                <a:srgbClr val="EFEEF4"/>
              </a:solidFill>
              <a:latin typeface="Gotham" panose="02000504050000020004" pitchFamily="2" charset="0"/>
            </a:endParaRPr>
          </a:p>
        </p:txBody>
      </p:sp>
      <p:pic>
        <p:nvPicPr>
          <p:cNvPr id="7" name="Picture 6">
            <a:extLst>
              <a:ext uri="{FF2B5EF4-FFF2-40B4-BE49-F238E27FC236}">
                <a16:creationId xmlns:a16="http://schemas.microsoft.com/office/drawing/2014/main" id="{F87A422B-1135-4473-8D7C-DD7541FC3300}"/>
              </a:ext>
            </a:extLst>
          </p:cNvPr>
          <p:cNvPicPr>
            <a:picLocks noChangeAspect="1"/>
          </p:cNvPicPr>
          <p:nvPr/>
        </p:nvPicPr>
        <p:blipFill>
          <a:blip r:embed="rId2"/>
          <a:stretch>
            <a:fillRect/>
          </a:stretch>
        </p:blipFill>
        <p:spPr>
          <a:xfrm>
            <a:off x="5858455" y="2762583"/>
            <a:ext cx="1942695" cy="1374277"/>
          </a:xfrm>
          <a:prstGeom prst="rect">
            <a:avLst/>
          </a:prstGeom>
          <a:solidFill>
            <a:srgbClr val="FFFFFF"/>
          </a:solidFill>
          <a:ln w="98425">
            <a:solidFill>
              <a:schemeClr val="accent1">
                <a:shade val="50000"/>
              </a:schemeClr>
            </a:solidFill>
          </a:ln>
          <a:effectLst>
            <a:softEdge rad="63500"/>
          </a:effectLst>
        </p:spPr>
      </p:pic>
      <p:pic>
        <p:nvPicPr>
          <p:cNvPr id="8" name="Picture 7">
            <a:extLst>
              <a:ext uri="{FF2B5EF4-FFF2-40B4-BE49-F238E27FC236}">
                <a16:creationId xmlns:a16="http://schemas.microsoft.com/office/drawing/2014/main" id="{7FACD5C2-5304-4989-AD81-8BB4C612AD74}"/>
              </a:ext>
            </a:extLst>
          </p:cNvPr>
          <p:cNvPicPr>
            <a:picLocks noChangeAspect="1"/>
          </p:cNvPicPr>
          <p:nvPr/>
        </p:nvPicPr>
        <p:blipFill>
          <a:blip r:embed="rId3"/>
          <a:stretch>
            <a:fillRect/>
          </a:stretch>
        </p:blipFill>
        <p:spPr>
          <a:xfrm>
            <a:off x="6829803" y="4305564"/>
            <a:ext cx="2314197" cy="669165"/>
          </a:xfrm>
          <a:prstGeom prst="rect">
            <a:avLst/>
          </a:prstGeom>
          <a:solidFill>
            <a:schemeClr val="tx1"/>
          </a:solidFill>
          <a:ln w="92075" cap="sq">
            <a:solidFill>
              <a:schemeClr val="accent1">
                <a:shade val="50000"/>
              </a:schemeClr>
            </a:solidFill>
            <a:bevel/>
          </a:ln>
          <a:effectLst>
            <a:softEdge rad="50800"/>
          </a:effectLst>
        </p:spPr>
      </p:pic>
      <p:pic>
        <p:nvPicPr>
          <p:cNvPr id="9" name="Picture 8">
            <a:extLst>
              <a:ext uri="{FF2B5EF4-FFF2-40B4-BE49-F238E27FC236}">
                <a16:creationId xmlns:a16="http://schemas.microsoft.com/office/drawing/2014/main" id="{DC68C91B-7D6E-41D7-8381-11C55816375B}"/>
              </a:ext>
            </a:extLst>
          </p:cNvPr>
          <p:cNvPicPr>
            <a:picLocks noChangeAspect="1"/>
          </p:cNvPicPr>
          <p:nvPr/>
        </p:nvPicPr>
        <p:blipFill>
          <a:blip r:embed="rId4"/>
          <a:stretch>
            <a:fillRect/>
          </a:stretch>
        </p:blipFill>
        <p:spPr>
          <a:xfrm>
            <a:off x="5638019" y="3884867"/>
            <a:ext cx="1165162" cy="1066986"/>
          </a:xfrm>
          <a:prstGeom prst="rect">
            <a:avLst/>
          </a:prstGeom>
          <a:solidFill>
            <a:srgbClr val="FFFFFF"/>
          </a:solidFill>
          <a:ln w="101600" cap="sq">
            <a:solidFill>
              <a:srgbClr val="BFBFBF"/>
            </a:solidFill>
          </a:ln>
          <a:effectLst>
            <a:softEdge rad="50800"/>
          </a:effectLst>
        </p:spPr>
      </p:pic>
      <p:pic>
        <p:nvPicPr>
          <p:cNvPr id="11" name="Picture 10">
            <a:extLst>
              <a:ext uri="{FF2B5EF4-FFF2-40B4-BE49-F238E27FC236}">
                <a16:creationId xmlns:a16="http://schemas.microsoft.com/office/drawing/2014/main" id="{BEF68AFE-02DE-4AC7-B2A9-FBB8530A9F19}"/>
              </a:ext>
            </a:extLst>
          </p:cNvPr>
          <p:cNvPicPr>
            <a:picLocks noChangeAspect="1"/>
          </p:cNvPicPr>
          <p:nvPr/>
        </p:nvPicPr>
        <p:blipFill>
          <a:blip r:embed="rId5"/>
          <a:stretch>
            <a:fillRect/>
          </a:stretch>
        </p:blipFill>
        <p:spPr>
          <a:xfrm>
            <a:off x="7035443" y="1862908"/>
            <a:ext cx="2108173" cy="1291888"/>
          </a:xfrm>
          <a:prstGeom prst="rect">
            <a:avLst/>
          </a:prstGeom>
          <a:solidFill>
            <a:srgbClr val="FFFFFF"/>
          </a:solidFill>
          <a:ln w="82550">
            <a:solidFill>
              <a:srgbClr val="BCBCBC"/>
            </a:solidFill>
          </a:ln>
          <a:effectLst>
            <a:softEdge rad="31750"/>
          </a:effectLst>
        </p:spPr>
      </p:pic>
      <p:pic>
        <p:nvPicPr>
          <p:cNvPr id="14" name="Picture 13">
            <a:extLst>
              <a:ext uri="{FF2B5EF4-FFF2-40B4-BE49-F238E27FC236}">
                <a16:creationId xmlns:a16="http://schemas.microsoft.com/office/drawing/2014/main" id="{7163E331-91AE-4447-B773-6D632F4CB976}"/>
              </a:ext>
            </a:extLst>
          </p:cNvPr>
          <p:cNvPicPr>
            <a:picLocks noChangeAspect="1"/>
          </p:cNvPicPr>
          <p:nvPr/>
        </p:nvPicPr>
        <p:blipFill rotWithShape="1">
          <a:blip r:embed="rId6"/>
          <a:srcRect l="21002" t="45832" r="17763" b="30754"/>
          <a:stretch/>
        </p:blipFill>
        <p:spPr>
          <a:xfrm>
            <a:off x="7267161" y="3934204"/>
            <a:ext cx="1903461" cy="519877"/>
          </a:xfrm>
          <a:prstGeom prst="rect">
            <a:avLst/>
          </a:prstGeom>
          <a:ln w="63500">
            <a:solidFill>
              <a:schemeClr val="accent1">
                <a:shade val="50000"/>
              </a:schemeClr>
            </a:solidFill>
          </a:ln>
          <a:effectLst>
            <a:softEdge rad="38100"/>
          </a:effectLst>
        </p:spPr>
      </p:pic>
      <p:sp>
        <p:nvSpPr>
          <p:cNvPr id="5" name="Rectangle 4">
            <a:extLst>
              <a:ext uri="{FF2B5EF4-FFF2-40B4-BE49-F238E27FC236}">
                <a16:creationId xmlns:a16="http://schemas.microsoft.com/office/drawing/2014/main" id="{F71EE0C8-FED0-4F03-9287-203E0E7FF602}"/>
              </a:ext>
            </a:extLst>
          </p:cNvPr>
          <p:cNvSpPr/>
          <p:nvPr/>
        </p:nvSpPr>
        <p:spPr>
          <a:xfrm>
            <a:off x="0" y="4943254"/>
            <a:ext cx="9144000" cy="228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6" name="Picture 15">
            <a:extLst>
              <a:ext uri="{FF2B5EF4-FFF2-40B4-BE49-F238E27FC236}">
                <a16:creationId xmlns:a16="http://schemas.microsoft.com/office/drawing/2014/main" id="{429B8D8E-FBCD-403A-A636-B7F4C21AA1D5}"/>
              </a:ext>
            </a:extLst>
          </p:cNvPr>
          <p:cNvPicPr>
            <a:picLocks noChangeAspect="1"/>
          </p:cNvPicPr>
          <p:nvPr/>
        </p:nvPicPr>
        <p:blipFill>
          <a:blip r:embed="rId7"/>
          <a:stretch>
            <a:fillRect/>
          </a:stretch>
        </p:blipFill>
        <p:spPr>
          <a:xfrm>
            <a:off x="7742026" y="3113972"/>
            <a:ext cx="1401590" cy="788395"/>
          </a:xfrm>
          <a:prstGeom prst="rect">
            <a:avLst/>
          </a:prstGeom>
          <a:ln w="76200">
            <a:solidFill>
              <a:schemeClr val="accent1">
                <a:shade val="50000"/>
              </a:schemeClr>
            </a:solidFill>
          </a:ln>
          <a:effectLst>
            <a:softEdge rad="38100"/>
          </a:effectLst>
        </p:spPr>
      </p:pic>
    </p:spTree>
    <p:extLst>
      <p:ext uri="{BB962C8B-B14F-4D97-AF65-F5344CB8AC3E}">
        <p14:creationId xmlns:p14="http://schemas.microsoft.com/office/powerpoint/2010/main" val="1955129829"/>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6" name="Rectangle 5">
            <a:extLst>
              <a:ext uri="{FF2B5EF4-FFF2-40B4-BE49-F238E27FC236}">
                <a16:creationId xmlns:a16="http://schemas.microsoft.com/office/drawing/2014/main" id="{612FDE98-250A-4132-A6C9-48BD19B7A07D}"/>
              </a:ext>
            </a:extLst>
          </p:cNvPr>
          <p:cNvSpPr/>
          <p:nvPr/>
        </p:nvSpPr>
        <p:spPr>
          <a:xfrm>
            <a:off x="-677732" y="677732"/>
            <a:ext cx="10069158" cy="283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4">
            <a:extLst>
              <a:ext uri="{FF2B5EF4-FFF2-40B4-BE49-F238E27FC236}">
                <a16:creationId xmlns:a16="http://schemas.microsoft.com/office/drawing/2014/main" id="{F2AF646E-7B45-451B-89BB-6104E2A76ED8}"/>
              </a:ext>
            </a:extLst>
          </p:cNvPr>
          <p:cNvSpPr txBox="1"/>
          <p:nvPr/>
        </p:nvSpPr>
        <p:spPr>
          <a:xfrm>
            <a:off x="322730" y="2017595"/>
            <a:ext cx="5088367" cy="2308324"/>
          </a:xfrm>
          <a:prstGeom prst="rect">
            <a:avLst/>
          </a:prstGeom>
          <a:solidFill>
            <a:schemeClr val="accent6">
              <a:lumMod val="8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GB" sz="1800" b="1" dirty="0">
                <a:solidFill>
                  <a:schemeClr val="tx1"/>
                </a:solidFill>
                <a:latin typeface="Gotham" panose="02000504050000020004" pitchFamily="2" charset="0"/>
              </a:rPr>
              <a:t>          Kali Linux is an open-source Debian-based Linux distribution aimed at advanced Penetration Testing and Security Auditing. It does this by providing common tools, configurations, and automations which allows the user to focus on the task that needs to be completed, not the surrounding activity.</a:t>
            </a:r>
            <a:endParaRPr lang="en-ID" sz="1800" b="1" dirty="0">
              <a:solidFill>
                <a:schemeClr val="tx1"/>
              </a:solidFill>
              <a:latin typeface="Gotham" panose="02000504050000020004" pitchFamily="2" charset="0"/>
            </a:endParaRPr>
          </a:p>
        </p:txBody>
      </p:sp>
      <p:sp>
        <p:nvSpPr>
          <p:cNvPr id="2" name="Rectangle: Single Corner Snipped 1">
            <a:extLst>
              <a:ext uri="{FF2B5EF4-FFF2-40B4-BE49-F238E27FC236}">
                <a16:creationId xmlns:a16="http://schemas.microsoft.com/office/drawing/2014/main" id="{C6DDC778-54E6-4C5D-9722-CFD370D84468}"/>
              </a:ext>
            </a:extLst>
          </p:cNvPr>
          <p:cNvSpPr/>
          <p:nvPr/>
        </p:nvSpPr>
        <p:spPr>
          <a:xfrm>
            <a:off x="-365758" y="378270"/>
            <a:ext cx="5088367" cy="882127"/>
          </a:xfrm>
          <a:prstGeom prst="snip1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b="1" dirty="0">
                <a:solidFill>
                  <a:schemeClr val="tx2">
                    <a:lumMod val="50000"/>
                  </a:schemeClr>
                </a:solidFill>
                <a:latin typeface="Albert Sans" panose="020B0604020202020204" charset="0"/>
              </a:rPr>
              <a:t>Kali Linux Definition</a:t>
            </a:r>
            <a:endParaRPr lang="en-ID" sz="3600" b="1" dirty="0">
              <a:solidFill>
                <a:schemeClr val="tx2">
                  <a:lumMod val="50000"/>
                </a:schemeClr>
              </a:solidFill>
              <a:latin typeface="Albert Sans" panose="020B0604020202020204" charset="0"/>
            </a:endParaRPr>
          </a:p>
        </p:txBody>
      </p:sp>
      <p:pic>
        <p:nvPicPr>
          <p:cNvPr id="8" name="Picture 7">
            <a:extLst>
              <a:ext uri="{FF2B5EF4-FFF2-40B4-BE49-F238E27FC236}">
                <a16:creationId xmlns:a16="http://schemas.microsoft.com/office/drawing/2014/main" id="{7CEB019F-0262-43E4-A95E-77596A23A07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40000"/>
                    </a14:imgEffect>
                  </a14:imgLayer>
                </a14:imgProps>
              </a:ext>
              <a:ext uri="{837473B0-CC2E-450A-ABE3-18F120FF3D39}">
                <a1611:picAttrSrcUrl xmlns:a1611="http://schemas.microsoft.com/office/drawing/2016/11/main" r:id="rId5"/>
              </a:ext>
            </a:extLst>
          </a:blip>
          <a:stretch>
            <a:fillRect/>
          </a:stretch>
        </p:blipFill>
        <p:spPr>
          <a:xfrm>
            <a:off x="5811337" y="1617199"/>
            <a:ext cx="2848569" cy="2848569"/>
          </a:xfrm>
          <a:prstGeom prst="roundRect">
            <a:avLst>
              <a:gd name="adj" fmla="val 50000"/>
            </a:avLst>
          </a:prstGeom>
          <a:solidFill>
            <a:srgbClr val="FFFFFF">
              <a:shade val="85000"/>
            </a:srgbClr>
          </a:solidFill>
          <a:ln>
            <a:solidFill>
              <a:schemeClr val="bg1">
                <a:lumMod val="10000"/>
              </a:schemeClr>
            </a:solid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8" name="Google Shape;348;p41"/>
          <p:cNvSpPr txBox="1">
            <a:spLocks noGrp="1"/>
          </p:cNvSpPr>
          <p:nvPr>
            <p:ph type="subTitle" idx="2"/>
          </p:nvPr>
        </p:nvSpPr>
        <p:spPr>
          <a:xfrm>
            <a:off x="245514" y="1857220"/>
            <a:ext cx="4269336" cy="2776722"/>
          </a:xfrm>
          <a:prstGeom prst="rect">
            <a:avLst/>
          </a:prstGeom>
          <a:ln w="12700">
            <a:solidFill>
              <a:srgbClr val="656D69"/>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noAutofit/>
          </a:bodyPr>
          <a:lstStyle/>
          <a:p>
            <a:pPr marL="609600" lvl="0" indent="-457200">
              <a:buFont typeface="+mj-lt"/>
              <a:buAutoNum type="arabicPeriod"/>
            </a:pPr>
            <a:r>
              <a:rPr lang="en-US" sz="2000" b="1" dirty="0">
                <a:latin typeface="Gotham" panose="02000504050000020004" pitchFamily="2" charset="0"/>
              </a:rPr>
              <a:t>More than 300 tools penetration testing.</a:t>
            </a:r>
          </a:p>
          <a:p>
            <a:pPr marL="609600" lvl="0" indent="-457200">
              <a:buFont typeface="+mj-lt"/>
              <a:buAutoNum type="arabicPeriod"/>
            </a:pPr>
            <a:r>
              <a:rPr lang="en-US" sz="2000" b="1" dirty="0">
                <a:latin typeface="Gotham" panose="02000504050000020004" pitchFamily="2" charset="0"/>
              </a:rPr>
              <a:t>Open source Operating System</a:t>
            </a:r>
            <a:endParaRPr lang="en-ID" sz="2000" b="1" dirty="0">
              <a:latin typeface="Gotham" panose="02000504050000020004" pitchFamily="2" charset="0"/>
            </a:endParaRPr>
          </a:p>
          <a:p>
            <a:pPr marL="609600" lvl="0" indent="-457200">
              <a:buFont typeface="+mj-lt"/>
              <a:buAutoNum type="arabicPeriod"/>
            </a:pPr>
            <a:r>
              <a:rPr lang="en-US" sz="2000" b="1" dirty="0">
                <a:latin typeface="Gotham" panose="02000504050000020004" pitchFamily="2" charset="0"/>
              </a:rPr>
              <a:t>Extensive wireless device support</a:t>
            </a:r>
          </a:p>
          <a:p>
            <a:pPr marL="609600" lvl="0" indent="-457200">
              <a:buFont typeface="+mj-lt"/>
              <a:buAutoNum type="arabicPeriod"/>
            </a:pPr>
            <a:r>
              <a:rPr lang="en-US" sz="2000" b="1" dirty="0">
                <a:latin typeface="Gotham" panose="02000504050000020004" pitchFamily="2" charset="0"/>
              </a:rPr>
              <a:t>A safe working environment</a:t>
            </a:r>
            <a:endParaRPr sz="2000" b="1" dirty="0">
              <a:latin typeface="Gotham" panose="02000504050000020004" pitchFamily="2" charset="0"/>
            </a:endParaRPr>
          </a:p>
        </p:txBody>
      </p:sp>
      <p:sp>
        <p:nvSpPr>
          <p:cNvPr id="15" name="Rectangle: Top Corners Rounded 14">
            <a:extLst>
              <a:ext uri="{FF2B5EF4-FFF2-40B4-BE49-F238E27FC236}">
                <a16:creationId xmlns:a16="http://schemas.microsoft.com/office/drawing/2014/main" id="{3CBCCBB6-937C-411D-9356-4EBC1DAB3190}"/>
              </a:ext>
            </a:extLst>
          </p:cNvPr>
          <p:cNvSpPr/>
          <p:nvPr/>
        </p:nvSpPr>
        <p:spPr>
          <a:xfrm flipV="1">
            <a:off x="1196131" y="0"/>
            <a:ext cx="6751737" cy="1397671"/>
          </a:xfrm>
          <a:prstGeom prst="round2SameRect">
            <a:avLst>
              <a:gd name="adj1" fmla="val 50000"/>
              <a:gd name="adj2" fmla="val 0"/>
            </a:avLst>
          </a:prstGeom>
          <a:noFill/>
          <a:ln w="15875">
            <a:solidFill>
              <a:srgbClr val="656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2" name="Google Shape;352;p41"/>
          <p:cNvSpPr txBox="1">
            <a:spLocks noGrp="1"/>
          </p:cNvSpPr>
          <p:nvPr>
            <p:ph type="title"/>
          </p:nvPr>
        </p:nvSpPr>
        <p:spPr>
          <a:xfrm>
            <a:off x="720000" y="4396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t>Features Of Kali Linux</a:t>
            </a:r>
            <a:endParaRPr sz="4800" b="1" dirty="0"/>
          </a:p>
        </p:txBody>
      </p:sp>
      <p:sp>
        <p:nvSpPr>
          <p:cNvPr id="56" name="Google Shape;348;p41">
            <a:extLst>
              <a:ext uri="{FF2B5EF4-FFF2-40B4-BE49-F238E27FC236}">
                <a16:creationId xmlns:a16="http://schemas.microsoft.com/office/drawing/2014/main" id="{660EDE8A-5201-4840-AAC1-3ECA1F37FB46}"/>
              </a:ext>
            </a:extLst>
          </p:cNvPr>
          <p:cNvSpPr txBox="1">
            <a:spLocks/>
          </p:cNvSpPr>
          <p:nvPr/>
        </p:nvSpPr>
        <p:spPr>
          <a:xfrm>
            <a:off x="4514850" y="1857923"/>
            <a:ext cx="4383636" cy="2776722"/>
          </a:xfrm>
          <a:prstGeom prst="rect">
            <a:avLst/>
          </a:prstGeom>
          <a:solidFill>
            <a:schemeClr val="lt1"/>
          </a:solidFill>
          <a:ln w="12700">
            <a:solidFill>
              <a:srgbClr val="656D69"/>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200"/>
              <a:buFont typeface="Albert Sans"/>
              <a:buNone/>
              <a:defRPr sz="1200" b="0" i="0" u="none" strike="noStrike" cap="none">
                <a:solidFill>
                  <a:schemeClr val="dk1"/>
                </a:solidFill>
                <a:latin typeface="Albert Sans"/>
                <a:ea typeface="Albert Sans"/>
                <a:cs typeface="Albert Sans"/>
                <a:sym typeface="Albert Sans"/>
              </a:defRPr>
            </a:lvl9pPr>
          </a:lstStyle>
          <a:p>
            <a:pPr marL="609600" indent="-457200">
              <a:buAutoNum type="arabicPeriod" startAt="5"/>
            </a:pPr>
            <a:r>
              <a:rPr lang="en-GB" sz="2000" b="1" dirty="0">
                <a:latin typeface="Gotham" panose="02000504050000020004" pitchFamily="2" charset="0"/>
              </a:rPr>
              <a:t>Kernel patch modification for injection</a:t>
            </a:r>
          </a:p>
          <a:p>
            <a:pPr marL="609600" indent="-457200">
              <a:buAutoNum type="arabicPeriod" startAt="5"/>
            </a:pPr>
            <a:r>
              <a:rPr lang="en-GB" sz="2000" b="1" dirty="0">
                <a:latin typeface="Gotham" panose="02000504050000020004" pitchFamily="2" charset="0"/>
              </a:rPr>
              <a:t>Can be entirely changed</a:t>
            </a:r>
          </a:p>
          <a:p>
            <a:pPr marL="152400" indent="0"/>
            <a:endParaRPr lang="en-GB" sz="2000" b="1" dirty="0">
              <a:latin typeface="Gotham" panose="02000504050000020004" pitchFamily="2" charset="0"/>
            </a:endParaRPr>
          </a:p>
          <a:p>
            <a:pPr marL="609600" indent="-457200">
              <a:buAutoNum type="arabicPeriod" startAt="5"/>
            </a:pPr>
            <a:r>
              <a:rPr lang="en-GB" sz="2000" b="1" dirty="0">
                <a:latin typeface="Gotham" panose="02000504050000020004" pitchFamily="2" charset="0"/>
              </a:rPr>
              <a:t>Kali Linux has multiple language support</a:t>
            </a:r>
          </a:p>
          <a:p>
            <a:pPr marL="609600" indent="-457200">
              <a:buAutoNum type="arabicPeriod" startAt="5"/>
            </a:pPr>
            <a:r>
              <a:rPr lang="en-GB" sz="2000" b="1" dirty="0">
                <a:latin typeface="Gotham" panose="02000504050000020004" pitchFamily="2" charset="0"/>
              </a:rPr>
              <a:t>Have flexible installation methods</a:t>
            </a:r>
          </a:p>
        </p:txBody>
      </p:sp>
      <p:sp>
        <p:nvSpPr>
          <p:cNvPr id="18" name="Rectangle 17">
            <a:extLst>
              <a:ext uri="{FF2B5EF4-FFF2-40B4-BE49-F238E27FC236}">
                <a16:creationId xmlns:a16="http://schemas.microsoft.com/office/drawing/2014/main" id="{F6B029EA-1C78-49A1-A04A-8D31AC71EFDF}"/>
              </a:ext>
            </a:extLst>
          </p:cNvPr>
          <p:cNvSpPr/>
          <p:nvPr/>
        </p:nvSpPr>
        <p:spPr>
          <a:xfrm>
            <a:off x="-203200" y="4949855"/>
            <a:ext cx="9436100" cy="32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B4ED9-E5D8-468F-AF1B-091EAE738ACB}"/>
              </a:ext>
            </a:extLst>
          </p:cNvPr>
          <p:cNvSpPr>
            <a:spLocks noGrp="1"/>
          </p:cNvSpPr>
          <p:nvPr>
            <p:ph type="title"/>
          </p:nvPr>
        </p:nvSpPr>
        <p:spPr>
          <a:xfrm>
            <a:off x="105562" y="111512"/>
            <a:ext cx="6155538" cy="1921572"/>
          </a:xfrm>
          <a:prstGeom prst="snip1Rect">
            <a:avLst>
              <a:gd name="adj" fmla="val 31843"/>
            </a:avLst>
          </a:prstGeom>
          <a:pattFill prst="ltUpDiag">
            <a:fgClr>
              <a:schemeClr val="tx1">
                <a:lumMod val="25000"/>
                <a:lumOff val="75000"/>
              </a:schemeClr>
            </a:fgClr>
            <a:bgClr>
              <a:schemeClr val="accent3">
                <a:lumMod val="65000"/>
              </a:schemeClr>
            </a:bgClr>
          </a:pattFill>
          <a:ln w="63500" cap="sq">
            <a:solidFill>
              <a:schemeClr val="tx1"/>
            </a:solidFill>
          </a:ln>
        </p:spPr>
        <p:txBody>
          <a:bodyPr/>
          <a:lstStyle/>
          <a:p>
            <a:pPr algn="l"/>
            <a:r>
              <a:rPr lang="en-US" sz="4000" dirty="0"/>
              <a:t>Advantages Of</a:t>
            </a:r>
            <a:br>
              <a:rPr lang="en-US" dirty="0"/>
            </a:br>
            <a:r>
              <a:rPr lang="en-US" sz="8000" b="1" dirty="0"/>
              <a:t>Kali </a:t>
            </a:r>
            <a:r>
              <a:rPr lang="en-US" sz="8000" b="1" dirty="0">
                <a:latin typeface="Gotham" panose="02000504050000020004" pitchFamily="2" charset="0"/>
              </a:rPr>
              <a:t>Linux</a:t>
            </a:r>
            <a:endParaRPr lang="en-ID" sz="8000" b="1" dirty="0">
              <a:latin typeface="Gotham" panose="02000504050000020004" pitchFamily="2" charset="0"/>
            </a:endParaRPr>
          </a:p>
        </p:txBody>
      </p:sp>
      <p:sp>
        <p:nvSpPr>
          <p:cNvPr id="4" name="TextBox 3">
            <a:extLst>
              <a:ext uri="{FF2B5EF4-FFF2-40B4-BE49-F238E27FC236}">
                <a16:creationId xmlns:a16="http://schemas.microsoft.com/office/drawing/2014/main" id="{EB0A759F-2524-4C5D-B873-F367F52ECDA4}"/>
              </a:ext>
            </a:extLst>
          </p:cNvPr>
          <p:cNvSpPr txBox="1"/>
          <p:nvPr/>
        </p:nvSpPr>
        <p:spPr>
          <a:xfrm>
            <a:off x="3619500" y="2178050"/>
            <a:ext cx="5283200" cy="2585323"/>
          </a:xfrm>
          <a:prstGeom prst="rect">
            <a:avLst/>
          </a:prstGeom>
          <a:noFill/>
        </p:spPr>
        <p:txBody>
          <a:bodyPr wrap="square" rtlCol="0">
            <a:spAutoFit/>
          </a:bodyPr>
          <a:lstStyle/>
          <a:p>
            <a:pPr marL="342900" lvl="0" indent="-342900" algn="r">
              <a:buFont typeface="+mj-lt"/>
              <a:buAutoNum type="arabicPeriod"/>
            </a:pPr>
            <a:r>
              <a:rPr lang="en-US" sz="1800" dirty="0">
                <a:latin typeface="Albert Sans SemiBold" panose="020B0604020202020204" charset="0"/>
              </a:rPr>
              <a:t>Kali Linux is an operating system and is intended to test the security of a network, website, and an operating system.</a:t>
            </a:r>
            <a:endParaRPr lang="en-ID" sz="1800" dirty="0">
              <a:latin typeface="Albert Sans SemiBold" panose="020B0604020202020204" charset="0"/>
            </a:endParaRPr>
          </a:p>
          <a:p>
            <a:pPr marL="342900" lvl="0" indent="-342900" algn="r">
              <a:buFont typeface="+mj-lt"/>
              <a:buAutoNum type="arabicPeriod"/>
            </a:pPr>
            <a:r>
              <a:rPr lang="en-US" sz="1800" dirty="0">
                <a:latin typeface="Albert Sans SemiBold" panose="020B0604020202020204" charset="0"/>
              </a:rPr>
              <a:t>ISO customization.</a:t>
            </a:r>
            <a:endParaRPr lang="en-ID" sz="1800" dirty="0">
              <a:latin typeface="Albert Sans SemiBold" panose="020B0604020202020204" charset="0"/>
            </a:endParaRPr>
          </a:p>
          <a:p>
            <a:pPr marL="342900" lvl="0" indent="-342900" algn="r">
              <a:buFont typeface="+mj-lt"/>
              <a:buAutoNum type="arabicPeriod"/>
            </a:pPr>
            <a:r>
              <a:rPr lang="en-US" sz="1800" dirty="0">
                <a:latin typeface="Albert Sans SemiBold" panose="020B0604020202020204" charset="0"/>
              </a:rPr>
              <a:t>Flexible in choosing Desktop Environment (Gnome, KDE, LXDE, etc.) </a:t>
            </a:r>
          </a:p>
          <a:p>
            <a:pPr marL="342900" lvl="0" indent="-342900" algn="r">
              <a:buFont typeface="+mj-lt"/>
              <a:buAutoNum type="arabicPeriod"/>
            </a:pPr>
            <a:r>
              <a:rPr lang="en-US" sz="1800" dirty="0">
                <a:latin typeface="Albert Sans SemiBold" panose="020B0604020202020204" charset="0"/>
              </a:rPr>
              <a:t>No need to reinstall when new versions of Kali Linux are released.</a:t>
            </a:r>
            <a:endParaRPr lang="en-ID" sz="1800" dirty="0">
              <a:latin typeface="Albert Sans SemiBold" panose="020B0604020202020204" charset="0"/>
            </a:endParaRPr>
          </a:p>
          <a:p>
            <a:pPr marL="342900" indent="-342900">
              <a:buFont typeface="+mj-lt"/>
              <a:buAutoNum type="arabicPeriod"/>
            </a:pPr>
            <a:endParaRPr lang="en-ID" sz="1800" dirty="0"/>
          </a:p>
        </p:txBody>
      </p:sp>
      <p:sp>
        <p:nvSpPr>
          <p:cNvPr id="5" name="Oval 4">
            <a:extLst>
              <a:ext uri="{FF2B5EF4-FFF2-40B4-BE49-F238E27FC236}">
                <a16:creationId xmlns:a16="http://schemas.microsoft.com/office/drawing/2014/main" id="{564D8ACB-DF59-40D9-9888-76F29A04448B}"/>
              </a:ext>
            </a:extLst>
          </p:cNvPr>
          <p:cNvSpPr/>
          <p:nvPr/>
        </p:nvSpPr>
        <p:spPr>
          <a:xfrm>
            <a:off x="-1151068" y="2937511"/>
            <a:ext cx="3775934" cy="32373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5019035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B4ED9-E5D8-468F-AF1B-091EAE738ACB}"/>
              </a:ext>
            </a:extLst>
          </p:cNvPr>
          <p:cNvSpPr>
            <a:spLocks noGrp="1"/>
          </p:cNvSpPr>
          <p:nvPr>
            <p:ph type="title"/>
          </p:nvPr>
        </p:nvSpPr>
        <p:spPr>
          <a:xfrm>
            <a:off x="2866300" y="179504"/>
            <a:ext cx="6277700" cy="1701800"/>
          </a:xfrm>
          <a:prstGeom prst="round2DiagRect">
            <a:avLst>
              <a:gd name="adj1" fmla="val 48119"/>
              <a:gd name="adj2" fmla="val 0"/>
            </a:avLst>
          </a:prstGeom>
          <a:pattFill prst="pct60">
            <a:fgClr>
              <a:schemeClr val="lt1"/>
            </a:fgClr>
            <a:bgClr>
              <a:schemeClr val="bg1">
                <a:lumMod val="10000"/>
              </a:schemeClr>
            </a:bgClr>
          </a:pattFill>
          <a:ln w="28575">
            <a:solidFill>
              <a:schemeClr val="tx1"/>
            </a:solidFill>
          </a:ln>
        </p:spPr>
        <p:txBody>
          <a:bodyPr/>
          <a:lstStyle/>
          <a:p>
            <a:pPr algn="r"/>
            <a:r>
              <a:rPr lang="en-US" sz="4000" dirty="0"/>
              <a:t>Disadvantages Of</a:t>
            </a:r>
            <a:br>
              <a:rPr lang="en-US" dirty="0"/>
            </a:br>
            <a:r>
              <a:rPr lang="en-US" sz="8000" b="1" dirty="0"/>
              <a:t>Kali </a:t>
            </a:r>
            <a:r>
              <a:rPr lang="en-US" sz="8000" b="1" dirty="0">
                <a:latin typeface="Gotham" panose="02000504050000020004" pitchFamily="2" charset="0"/>
              </a:rPr>
              <a:t>Linux</a:t>
            </a:r>
            <a:endParaRPr lang="en-ID" sz="8000" b="1" dirty="0">
              <a:latin typeface="Gotham" panose="02000504050000020004" pitchFamily="2" charset="0"/>
            </a:endParaRPr>
          </a:p>
        </p:txBody>
      </p:sp>
      <p:sp>
        <p:nvSpPr>
          <p:cNvPr id="4" name="TextBox 3">
            <a:extLst>
              <a:ext uri="{FF2B5EF4-FFF2-40B4-BE49-F238E27FC236}">
                <a16:creationId xmlns:a16="http://schemas.microsoft.com/office/drawing/2014/main" id="{EB0A759F-2524-4C5D-B873-F367F52ECDA4}"/>
              </a:ext>
            </a:extLst>
          </p:cNvPr>
          <p:cNvSpPr txBox="1"/>
          <p:nvPr/>
        </p:nvSpPr>
        <p:spPr>
          <a:xfrm>
            <a:off x="122600" y="2378673"/>
            <a:ext cx="5287600" cy="2585323"/>
          </a:xfrm>
          <a:prstGeom prst="rect">
            <a:avLst/>
          </a:prstGeom>
          <a:noFill/>
        </p:spPr>
        <p:txBody>
          <a:bodyPr wrap="square" rtlCol="0">
            <a:spAutoFit/>
          </a:bodyPr>
          <a:lstStyle/>
          <a:p>
            <a:pPr marL="342900" lvl="0" indent="-342900">
              <a:buFont typeface="+mj-lt"/>
              <a:buAutoNum type="arabicPeriod"/>
            </a:pPr>
            <a:r>
              <a:rPr lang="en-US" sz="1800" dirty="0">
                <a:latin typeface="Albert Sans SemiBold" panose="020B0604020202020204" charset="0"/>
              </a:rPr>
              <a:t>Kali Linux is an operating system and is intended to test the security of a network, website, and an operating system..</a:t>
            </a:r>
            <a:endParaRPr lang="en-ID" sz="1800" dirty="0">
              <a:latin typeface="Albert Sans SemiBold" panose="020B0604020202020204" charset="0"/>
            </a:endParaRPr>
          </a:p>
          <a:p>
            <a:pPr marL="342900" lvl="0" indent="-342900">
              <a:buFont typeface="+mj-lt"/>
              <a:buAutoNum type="arabicPeriod"/>
            </a:pPr>
            <a:r>
              <a:rPr lang="en-US" sz="1800" dirty="0">
                <a:latin typeface="Albert Sans SemiBold" panose="020B0604020202020204" charset="0"/>
              </a:rPr>
              <a:t>ISO customization.</a:t>
            </a:r>
            <a:endParaRPr lang="en-ID" sz="1800" dirty="0">
              <a:latin typeface="Albert Sans SemiBold" panose="020B0604020202020204" charset="0"/>
            </a:endParaRPr>
          </a:p>
          <a:p>
            <a:pPr marL="342900" lvl="0" indent="-342900">
              <a:buFont typeface="+mj-lt"/>
              <a:buAutoNum type="arabicPeriod"/>
            </a:pPr>
            <a:r>
              <a:rPr lang="en-US" sz="1800" dirty="0">
                <a:latin typeface="Albert Sans SemiBold" panose="020B0604020202020204" charset="0"/>
              </a:rPr>
              <a:t>Flexible in choosing Desktop Environment (Gnome, KDE, LXDE, etc.) </a:t>
            </a:r>
          </a:p>
          <a:p>
            <a:pPr marL="342900" lvl="0" indent="-342900">
              <a:buFont typeface="+mj-lt"/>
              <a:buAutoNum type="arabicPeriod"/>
            </a:pPr>
            <a:r>
              <a:rPr lang="en-US" sz="1800" dirty="0">
                <a:latin typeface="Albert Sans SemiBold" panose="020B0604020202020204" charset="0"/>
              </a:rPr>
              <a:t>No need to reinstall when new versions of Kali Linux are released.</a:t>
            </a:r>
            <a:endParaRPr lang="en-ID" sz="1800" dirty="0">
              <a:latin typeface="Albert Sans SemiBold" panose="020B0604020202020204" charset="0"/>
            </a:endParaRPr>
          </a:p>
          <a:p>
            <a:pPr marL="342900" indent="-342900">
              <a:buFont typeface="+mj-lt"/>
              <a:buAutoNum type="arabicPeriod"/>
            </a:pPr>
            <a:endParaRPr lang="en-ID" sz="1800" dirty="0"/>
          </a:p>
        </p:txBody>
      </p:sp>
      <p:sp>
        <p:nvSpPr>
          <p:cNvPr id="2" name="Rectangle: Top Corners Rounded 1">
            <a:extLst>
              <a:ext uri="{FF2B5EF4-FFF2-40B4-BE49-F238E27FC236}">
                <a16:creationId xmlns:a16="http://schemas.microsoft.com/office/drawing/2014/main" id="{D13D8F7B-B073-4DBA-9F27-21466FBB3BBA}"/>
              </a:ext>
            </a:extLst>
          </p:cNvPr>
          <p:cNvSpPr/>
          <p:nvPr/>
        </p:nvSpPr>
        <p:spPr>
          <a:xfrm>
            <a:off x="6680499" y="3055844"/>
            <a:ext cx="4120179" cy="2571750"/>
          </a:xfrm>
          <a:prstGeom prst="round2Same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651120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Clear &amp; Simple Business Meeting by Slidesgo">
  <a:themeElements>
    <a:clrScheme name="Simple Light">
      <a:dk1>
        <a:srgbClr val="2A362D"/>
      </a:dk1>
      <a:lt1>
        <a:srgbClr val="EFEEF4"/>
      </a:lt1>
      <a:dk2>
        <a:srgbClr val="B2BB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1644</TotalTime>
  <Words>504</Words>
  <Application>Microsoft Office PowerPoint</Application>
  <PresentationFormat>On-screen Show (16:9)</PresentationFormat>
  <Paragraphs>74</Paragraphs>
  <Slides>13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Gotham</vt:lpstr>
      <vt:lpstr>Bebas Neue</vt:lpstr>
      <vt:lpstr>Albert Sans</vt:lpstr>
      <vt:lpstr>Albert Sans Medium</vt:lpstr>
      <vt:lpstr>Gotham Black</vt:lpstr>
      <vt:lpstr>Arial</vt:lpstr>
      <vt:lpstr>Albert Sans SemiBold</vt:lpstr>
      <vt:lpstr>Clear &amp; Simple Business Meeting by Slidesgo</vt:lpstr>
      <vt:lpstr>ISAS Information Search and Analisys Skills</vt:lpstr>
      <vt:lpstr>MEMBER INTRODUCTION</vt:lpstr>
      <vt:lpstr>PowerPoint Presentation</vt:lpstr>
      <vt:lpstr>What is  Operating System?</vt:lpstr>
      <vt:lpstr>PowerPoint Presentation</vt:lpstr>
      <vt:lpstr>PowerPoint Presentation</vt:lpstr>
      <vt:lpstr>Features Of Kali Linux</vt:lpstr>
      <vt:lpstr>Advantages Of Kali Linux</vt:lpstr>
      <vt:lpstr>Disadvantages Of Kali Linux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ISAS Information Search and Analisys Skills</dc:title>
  <dc:creator>Bergas Ardiansyah</dc:creator>
  <cp:lastModifiedBy>Bergas Ardiansyah</cp:lastModifiedBy>
  <cp:revision>10</cp:revision>
  <dcterms:modified xsi:type="dcterms:W3CDTF">2023-09-25T10:49:24Z</dcterms:modified>
</cp:coreProperties>
</file>